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80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7F89F-1281-460A-8974-F211B33260A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CF51FF-C04F-4B6D-8B2A-483D2D28DE81}">
      <dgm:prSet phldrT="[Text]" custT="1"/>
      <dgm:spPr/>
      <dgm:t>
        <a:bodyPr/>
        <a:lstStyle/>
        <a:p>
          <a:r>
            <a:rPr lang="en-US" sz="5400" b="1" dirty="0" smtClean="0"/>
            <a:t>FL-PINK1</a:t>
          </a:r>
          <a:endParaRPr lang="en-US" sz="5400" b="1" dirty="0"/>
        </a:p>
      </dgm:t>
    </dgm:pt>
    <dgm:pt modelId="{06510C58-9F4B-499E-8E9C-F7BA4616DDE8}" type="parTrans" cxnId="{C73D6C34-53FE-4600-81AF-BE4F244C1B5F}">
      <dgm:prSet/>
      <dgm:spPr/>
      <dgm:t>
        <a:bodyPr/>
        <a:lstStyle/>
        <a:p>
          <a:endParaRPr lang="en-US"/>
        </a:p>
      </dgm:t>
    </dgm:pt>
    <dgm:pt modelId="{15FEEBA2-B99D-4BEE-8B8F-C8D676270719}" type="sibTrans" cxnId="{C73D6C34-53FE-4600-81AF-BE4F244C1B5F}">
      <dgm:prSet/>
      <dgm:spPr/>
      <dgm:t>
        <a:bodyPr/>
        <a:lstStyle/>
        <a:p>
          <a:endParaRPr lang="en-US"/>
        </a:p>
      </dgm:t>
    </dgm:pt>
    <dgm:pt modelId="{30733691-B77F-4B6C-88C2-41C7A1DFED36}">
      <dgm:prSet phldrT="[Text]" custT="1"/>
      <dgm:spPr/>
      <dgm:t>
        <a:bodyPr/>
        <a:lstStyle/>
        <a:p>
          <a:r>
            <a:rPr lang="en-US" sz="4400" b="1" dirty="0" smtClean="0"/>
            <a:t>ΔN-PINK1</a:t>
          </a:r>
          <a:endParaRPr lang="en-US" sz="4400" b="1" dirty="0"/>
        </a:p>
      </dgm:t>
    </dgm:pt>
    <dgm:pt modelId="{FA792EE6-FB78-41B7-B6CA-477D39747372}" type="parTrans" cxnId="{11D4B35C-5729-4E9E-94F5-48377511C2BF}">
      <dgm:prSet/>
      <dgm:spPr/>
      <dgm:t>
        <a:bodyPr/>
        <a:lstStyle/>
        <a:p>
          <a:endParaRPr lang="en-US"/>
        </a:p>
      </dgm:t>
    </dgm:pt>
    <dgm:pt modelId="{FFDFD1C0-D9B8-4C8D-B7C2-957C84A270DA}" type="sibTrans" cxnId="{11D4B35C-5729-4E9E-94F5-48377511C2BF}">
      <dgm:prSet/>
      <dgm:spPr/>
      <dgm:t>
        <a:bodyPr/>
        <a:lstStyle/>
        <a:p>
          <a:endParaRPr lang="en-US"/>
        </a:p>
      </dgm:t>
    </dgm:pt>
    <dgm:pt modelId="{46B7C97B-4C8B-435E-B0B1-73237AA9C4A2}">
      <dgm:prSet phldrT="[Text]" custT="1"/>
      <dgm:spPr/>
      <dgm:t>
        <a:bodyPr/>
        <a:lstStyle/>
        <a:p>
          <a:r>
            <a:rPr lang="en-US" sz="3200" b="1" dirty="0" smtClean="0"/>
            <a:t>ΔN</a:t>
          </a:r>
          <a:r>
            <a:rPr lang="en-US" sz="3200" b="1" baseline="-25000" dirty="0" smtClean="0"/>
            <a:t>2</a:t>
          </a:r>
          <a:r>
            <a:rPr lang="en-US" sz="3200" b="1" dirty="0" smtClean="0"/>
            <a:t>-PINK1</a:t>
          </a:r>
          <a:endParaRPr lang="en-US" sz="3200" b="1" dirty="0"/>
        </a:p>
      </dgm:t>
    </dgm:pt>
    <dgm:pt modelId="{73A7E491-05C9-4A05-8142-2A44F0A1526A}" type="parTrans" cxnId="{2A49760B-829B-45EE-A432-F7AF36E2A586}">
      <dgm:prSet/>
      <dgm:spPr/>
      <dgm:t>
        <a:bodyPr/>
        <a:lstStyle/>
        <a:p>
          <a:endParaRPr lang="en-US"/>
        </a:p>
      </dgm:t>
    </dgm:pt>
    <dgm:pt modelId="{41153EDA-0E1D-4167-A696-606BDF3DB212}" type="sibTrans" cxnId="{2A49760B-829B-45EE-A432-F7AF36E2A586}">
      <dgm:prSet/>
      <dgm:spPr/>
      <dgm:t>
        <a:bodyPr/>
        <a:lstStyle/>
        <a:p>
          <a:endParaRPr lang="en-US"/>
        </a:p>
      </dgm:t>
    </dgm:pt>
    <dgm:pt modelId="{7D6F5875-AB9A-4495-8404-6371708C81B8}" type="pres">
      <dgm:prSet presAssocID="{53C7F89F-1281-460A-8974-F211B33260AE}" presName="linearFlow" presStyleCnt="0">
        <dgm:presLayoutVars>
          <dgm:resizeHandles val="exact"/>
        </dgm:presLayoutVars>
      </dgm:prSet>
      <dgm:spPr/>
    </dgm:pt>
    <dgm:pt modelId="{D9F9A220-9748-43C0-9B7E-6862F22BD9A5}" type="pres">
      <dgm:prSet presAssocID="{D9CF51FF-C04F-4B6D-8B2A-483D2D28DE81}" presName="node" presStyleLbl="node1" presStyleIdx="0" presStyleCnt="3" custScaleX="134104" custScaleY="117431" custLinFactNeighborX="-3572" custLinFactNeighborY="-10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AD7E7-00A8-46E2-A03B-24941467168E}" type="pres">
      <dgm:prSet presAssocID="{15FEEBA2-B99D-4BEE-8B8F-C8D67627071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8155DA0-6CDD-459F-BE15-B6B5096DA7EE}" type="pres">
      <dgm:prSet presAssocID="{15FEEBA2-B99D-4BEE-8B8F-C8D67627071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5629DF1-E7BE-4AB5-BEE8-64EF1A12C159}" type="pres">
      <dgm:prSet presAssocID="{30733691-B77F-4B6C-88C2-41C7A1DFED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E5568-F223-4794-A428-90EF20B6C920}" type="pres">
      <dgm:prSet presAssocID="{FFDFD1C0-D9B8-4C8D-B7C2-957C84A270D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9CDE6CB-5CD4-4713-850F-FBEFA3BEB328}" type="pres">
      <dgm:prSet presAssocID="{FFDFD1C0-D9B8-4C8D-B7C2-957C84A270D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80D9160-1404-41BB-BA89-E1595DB2C75B}" type="pres">
      <dgm:prSet presAssocID="{46B7C97B-4C8B-435E-B0B1-73237AA9C4A2}" presName="node" presStyleLbl="node1" presStyleIdx="2" presStyleCnt="3" custScaleX="70623" custScaleY="69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F5EAC-82E2-496F-93DA-AA1BB1518A62}" type="presOf" srcId="{15FEEBA2-B99D-4BEE-8B8F-C8D676270719}" destId="{58155DA0-6CDD-459F-BE15-B6B5096DA7EE}" srcOrd="1" destOrd="0" presId="urn:microsoft.com/office/officeart/2005/8/layout/process2"/>
    <dgm:cxn modelId="{0F64C9DF-BD22-4AAD-BBD9-3AAD200B9A23}" type="presOf" srcId="{D9CF51FF-C04F-4B6D-8B2A-483D2D28DE81}" destId="{D9F9A220-9748-43C0-9B7E-6862F22BD9A5}" srcOrd="0" destOrd="0" presId="urn:microsoft.com/office/officeart/2005/8/layout/process2"/>
    <dgm:cxn modelId="{38259765-716A-48DC-A6E8-B76A5A47B884}" type="presOf" srcId="{15FEEBA2-B99D-4BEE-8B8F-C8D676270719}" destId="{BE2AD7E7-00A8-46E2-A03B-24941467168E}" srcOrd="0" destOrd="0" presId="urn:microsoft.com/office/officeart/2005/8/layout/process2"/>
    <dgm:cxn modelId="{11D4B35C-5729-4E9E-94F5-48377511C2BF}" srcId="{53C7F89F-1281-460A-8974-F211B33260AE}" destId="{30733691-B77F-4B6C-88C2-41C7A1DFED36}" srcOrd="1" destOrd="0" parTransId="{FA792EE6-FB78-41B7-B6CA-477D39747372}" sibTransId="{FFDFD1C0-D9B8-4C8D-B7C2-957C84A270DA}"/>
    <dgm:cxn modelId="{7436E776-AAF7-455F-836F-281A873A7BB4}" type="presOf" srcId="{FFDFD1C0-D9B8-4C8D-B7C2-957C84A270DA}" destId="{F9CDE6CB-5CD4-4713-850F-FBEFA3BEB328}" srcOrd="1" destOrd="0" presId="urn:microsoft.com/office/officeart/2005/8/layout/process2"/>
    <dgm:cxn modelId="{B8FD5B67-0C95-4A6C-98C5-2C3BE5350F46}" type="presOf" srcId="{46B7C97B-4C8B-435E-B0B1-73237AA9C4A2}" destId="{680D9160-1404-41BB-BA89-E1595DB2C75B}" srcOrd="0" destOrd="0" presId="urn:microsoft.com/office/officeart/2005/8/layout/process2"/>
    <dgm:cxn modelId="{AB0898CD-BA8C-4B6A-85D0-95B80ACF4874}" type="presOf" srcId="{30733691-B77F-4B6C-88C2-41C7A1DFED36}" destId="{E5629DF1-E7BE-4AB5-BEE8-64EF1A12C159}" srcOrd="0" destOrd="0" presId="urn:microsoft.com/office/officeart/2005/8/layout/process2"/>
    <dgm:cxn modelId="{2A49760B-829B-45EE-A432-F7AF36E2A586}" srcId="{53C7F89F-1281-460A-8974-F211B33260AE}" destId="{46B7C97B-4C8B-435E-B0B1-73237AA9C4A2}" srcOrd="2" destOrd="0" parTransId="{73A7E491-05C9-4A05-8142-2A44F0A1526A}" sibTransId="{41153EDA-0E1D-4167-A696-606BDF3DB212}"/>
    <dgm:cxn modelId="{E9EB17BB-6748-483F-BBB1-E02C1A483B20}" type="presOf" srcId="{53C7F89F-1281-460A-8974-F211B33260AE}" destId="{7D6F5875-AB9A-4495-8404-6371708C81B8}" srcOrd="0" destOrd="0" presId="urn:microsoft.com/office/officeart/2005/8/layout/process2"/>
    <dgm:cxn modelId="{D553E209-D73A-4272-9445-FC5818EBF19D}" type="presOf" srcId="{FFDFD1C0-D9B8-4C8D-B7C2-957C84A270DA}" destId="{F8CE5568-F223-4794-A428-90EF20B6C920}" srcOrd="0" destOrd="0" presId="urn:microsoft.com/office/officeart/2005/8/layout/process2"/>
    <dgm:cxn modelId="{C73D6C34-53FE-4600-81AF-BE4F244C1B5F}" srcId="{53C7F89F-1281-460A-8974-F211B33260AE}" destId="{D9CF51FF-C04F-4B6D-8B2A-483D2D28DE81}" srcOrd="0" destOrd="0" parTransId="{06510C58-9F4B-499E-8E9C-F7BA4616DDE8}" sibTransId="{15FEEBA2-B99D-4BEE-8B8F-C8D676270719}"/>
    <dgm:cxn modelId="{1D3CC56E-1AA4-434E-A233-8E90DFF45064}" type="presParOf" srcId="{7D6F5875-AB9A-4495-8404-6371708C81B8}" destId="{D9F9A220-9748-43C0-9B7E-6862F22BD9A5}" srcOrd="0" destOrd="0" presId="urn:microsoft.com/office/officeart/2005/8/layout/process2"/>
    <dgm:cxn modelId="{50846596-E6FA-46B4-93BB-192995DA827C}" type="presParOf" srcId="{7D6F5875-AB9A-4495-8404-6371708C81B8}" destId="{BE2AD7E7-00A8-46E2-A03B-24941467168E}" srcOrd="1" destOrd="0" presId="urn:microsoft.com/office/officeart/2005/8/layout/process2"/>
    <dgm:cxn modelId="{1C11016C-0948-41D4-AD77-7D29A8EBF3C1}" type="presParOf" srcId="{BE2AD7E7-00A8-46E2-A03B-24941467168E}" destId="{58155DA0-6CDD-459F-BE15-B6B5096DA7EE}" srcOrd="0" destOrd="0" presId="urn:microsoft.com/office/officeart/2005/8/layout/process2"/>
    <dgm:cxn modelId="{C4D3CB8E-923E-413F-AD0C-9B8B7D004097}" type="presParOf" srcId="{7D6F5875-AB9A-4495-8404-6371708C81B8}" destId="{E5629DF1-E7BE-4AB5-BEE8-64EF1A12C159}" srcOrd="2" destOrd="0" presId="urn:microsoft.com/office/officeart/2005/8/layout/process2"/>
    <dgm:cxn modelId="{CA33A644-68F4-407F-9A44-CDF0D4CFAC47}" type="presParOf" srcId="{7D6F5875-AB9A-4495-8404-6371708C81B8}" destId="{F8CE5568-F223-4794-A428-90EF20B6C920}" srcOrd="3" destOrd="0" presId="urn:microsoft.com/office/officeart/2005/8/layout/process2"/>
    <dgm:cxn modelId="{AD54AA06-BB47-44CB-973E-2B4586CAE69C}" type="presParOf" srcId="{F8CE5568-F223-4794-A428-90EF20B6C920}" destId="{F9CDE6CB-5CD4-4713-850F-FBEFA3BEB328}" srcOrd="0" destOrd="0" presId="urn:microsoft.com/office/officeart/2005/8/layout/process2"/>
    <dgm:cxn modelId="{1B903A0A-2681-493A-95FC-CE88ADECC500}" type="presParOf" srcId="{7D6F5875-AB9A-4495-8404-6371708C81B8}" destId="{680D9160-1404-41BB-BA89-E1595DB2C75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2C0BA4-994D-4A71-B914-897BC5A8A11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4D9C5D-2126-41E4-A3AD-ADFAF22E4BAB}">
      <dgm:prSet phldrT="[Text]"/>
      <dgm:spPr/>
      <dgm:t>
        <a:bodyPr/>
        <a:lstStyle/>
        <a:p>
          <a:r>
            <a:rPr lang="en-US" dirty="0" smtClean="0"/>
            <a:t>Cell Culture</a:t>
          </a:r>
          <a:endParaRPr lang="en-US" dirty="0"/>
        </a:p>
      </dgm:t>
    </dgm:pt>
    <dgm:pt modelId="{C786B483-182E-4E81-93DD-7A9ACC0367B6}" type="parTrans" cxnId="{3ECFD97C-262E-42D0-856D-19532606CB45}">
      <dgm:prSet/>
      <dgm:spPr/>
      <dgm:t>
        <a:bodyPr/>
        <a:lstStyle/>
        <a:p>
          <a:endParaRPr lang="en-US"/>
        </a:p>
      </dgm:t>
    </dgm:pt>
    <dgm:pt modelId="{A8689E18-DF70-4894-A3E0-9C2E4753DE74}" type="sibTrans" cxnId="{3ECFD97C-262E-42D0-856D-19532606CB45}">
      <dgm:prSet/>
      <dgm:spPr/>
      <dgm:t>
        <a:bodyPr/>
        <a:lstStyle/>
        <a:p>
          <a:endParaRPr lang="en-US"/>
        </a:p>
      </dgm:t>
    </dgm:pt>
    <dgm:pt modelId="{5D7C7228-9AFE-469C-BE69-2F63A9FC4340}">
      <dgm:prSet phldrT="[Text]"/>
      <dgm:spPr/>
      <dgm:t>
        <a:bodyPr/>
        <a:lstStyle/>
        <a:p>
          <a:r>
            <a:rPr lang="en-US" dirty="0" smtClean="0"/>
            <a:t>PINK1-3xHA Construct</a:t>
          </a:r>
          <a:endParaRPr lang="en-US" dirty="0"/>
        </a:p>
      </dgm:t>
    </dgm:pt>
    <dgm:pt modelId="{D6D8CCBD-45B7-44DF-93A5-B4BCAC3F445D}" type="parTrans" cxnId="{5C7945B2-A4D2-48A8-ADFB-C6C081325581}">
      <dgm:prSet/>
      <dgm:spPr/>
      <dgm:t>
        <a:bodyPr/>
        <a:lstStyle/>
        <a:p>
          <a:endParaRPr lang="en-US"/>
        </a:p>
      </dgm:t>
    </dgm:pt>
    <dgm:pt modelId="{6B412BDE-F77B-4A53-A3B7-14B4D86A721C}" type="sibTrans" cxnId="{5C7945B2-A4D2-48A8-ADFB-C6C081325581}">
      <dgm:prSet/>
      <dgm:spPr/>
      <dgm:t>
        <a:bodyPr/>
        <a:lstStyle/>
        <a:p>
          <a:endParaRPr lang="en-US"/>
        </a:p>
      </dgm:t>
    </dgm:pt>
    <dgm:pt modelId="{FB68125F-EF0F-4B1B-8ECA-D81E95B27513}">
      <dgm:prSet phldrT="[Text]"/>
      <dgm:spPr/>
      <dgm:t>
        <a:bodyPr/>
        <a:lstStyle/>
        <a:p>
          <a:r>
            <a:rPr lang="en-US" dirty="0" smtClean="0"/>
            <a:t>HEK 293T Cells</a:t>
          </a:r>
          <a:endParaRPr lang="en-US" dirty="0"/>
        </a:p>
      </dgm:t>
    </dgm:pt>
    <dgm:pt modelId="{051B9EBA-60CF-4A28-9445-287D24240F4A}" type="parTrans" cxnId="{BE185E97-7A68-4F34-B28E-E4DFFFD314A7}">
      <dgm:prSet/>
      <dgm:spPr/>
      <dgm:t>
        <a:bodyPr/>
        <a:lstStyle/>
        <a:p>
          <a:endParaRPr lang="en-US"/>
        </a:p>
      </dgm:t>
    </dgm:pt>
    <dgm:pt modelId="{E4AFA442-B594-4279-BE3A-E02E6B57F1E0}" type="sibTrans" cxnId="{BE185E97-7A68-4F34-B28E-E4DFFFD314A7}">
      <dgm:prSet/>
      <dgm:spPr/>
      <dgm:t>
        <a:bodyPr/>
        <a:lstStyle/>
        <a:p>
          <a:endParaRPr lang="en-US"/>
        </a:p>
      </dgm:t>
    </dgm:pt>
    <dgm:pt modelId="{3538CFC4-7B7B-47DD-B04E-E41C861C0134}">
      <dgm:prSet phldrT="[Text]"/>
      <dgm:spPr/>
      <dgm:t>
        <a:bodyPr/>
        <a:lstStyle/>
        <a:p>
          <a:r>
            <a:rPr lang="en-US" dirty="0" smtClean="0"/>
            <a:t>Expression </a:t>
          </a:r>
          <a:endParaRPr lang="en-US" dirty="0"/>
        </a:p>
      </dgm:t>
    </dgm:pt>
    <dgm:pt modelId="{5807507F-25B1-4608-9F9C-F30121B63930}" type="parTrans" cxnId="{CFD163B6-E3E9-41A3-89F9-41B60AB02867}">
      <dgm:prSet/>
      <dgm:spPr/>
      <dgm:t>
        <a:bodyPr/>
        <a:lstStyle/>
        <a:p>
          <a:endParaRPr lang="en-US"/>
        </a:p>
      </dgm:t>
    </dgm:pt>
    <dgm:pt modelId="{152551C0-646D-453B-87A2-7CE95C468F3C}" type="sibTrans" cxnId="{CFD163B6-E3E9-41A3-89F9-41B60AB02867}">
      <dgm:prSet/>
      <dgm:spPr/>
      <dgm:t>
        <a:bodyPr/>
        <a:lstStyle/>
        <a:p>
          <a:endParaRPr lang="en-US"/>
        </a:p>
      </dgm:t>
    </dgm:pt>
    <dgm:pt modelId="{C38393A5-DF80-40EE-A707-A3F6253BFBCA}">
      <dgm:prSet phldrT="[Text]"/>
      <dgm:spPr/>
      <dgm:t>
        <a:bodyPr/>
        <a:lstStyle/>
        <a:p>
          <a:r>
            <a:rPr lang="en-US" dirty="0" smtClean="0"/>
            <a:t>Full-length and cleaved PINK1 </a:t>
          </a:r>
          <a:endParaRPr lang="en-US" dirty="0"/>
        </a:p>
      </dgm:t>
    </dgm:pt>
    <dgm:pt modelId="{00BC3057-9FEA-46F0-8E30-DDD388484FA2}" type="parTrans" cxnId="{B3EA5CF9-4BCA-4BF3-85C9-BE1118790A2D}">
      <dgm:prSet/>
      <dgm:spPr/>
      <dgm:t>
        <a:bodyPr/>
        <a:lstStyle/>
        <a:p>
          <a:endParaRPr lang="en-US"/>
        </a:p>
      </dgm:t>
    </dgm:pt>
    <dgm:pt modelId="{396DDE57-306A-4141-B6CF-28A9B15A50D9}" type="sibTrans" cxnId="{B3EA5CF9-4BCA-4BF3-85C9-BE1118790A2D}">
      <dgm:prSet/>
      <dgm:spPr/>
      <dgm:t>
        <a:bodyPr/>
        <a:lstStyle/>
        <a:p>
          <a:endParaRPr lang="en-US"/>
        </a:p>
      </dgm:t>
    </dgm:pt>
    <dgm:pt modelId="{2FC68BD0-057A-4EAC-8332-63661A54D560}">
      <dgm:prSet phldrT="[Text]"/>
      <dgm:spPr/>
      <dgm:t>
        <a:bodyPr/>
        <a:lstStyle/>
        <a:p>
          <a:r>
            <a:rPr lang="en-US" dirty="0" smtClean="0"/>
            <a:t>Isolation</a:t>
          </a:r>
          <a:endParaRPr lang="en-US" dirty="0"/>
        </a:p>
      </dgm:t>
    </dgm:pt>
    <dgm:pt modelId="{828BC90F-A896-46CD-BA31-C21B65259B83}" type="parTrans" cxnId="{83FCF024-5975-4E49-9FCF-2A2F52339664}">
      <dgm:prSet/>
      <dgm:spPr/>
      <dgm:t>
        <a:bodyPr/>
        <a:lstStyle/>
        <a:p>
          <a:endParaRPr lang="en-US"/>
        </a:p>
      </dgm:t>
    </dgm:pt>
    <dgm:pt modelId="{B292AF4E-7526-4FAA-93F6-DEBA21B8CE64}" type="sibTrans" cxnId="{83FCF024-5975-4E49-9FCF-2A2F52339664}">
      <dgm:prSet/>
      <dgm:spPr/>
      <dgm:t>
        <a:bodyPr/>
        <a:lstStyle/>
        <a:p>
          <a:endParaRPr lang="en-US"/>
        </a:p>
      </dgm:t>
    </dgm:pt>
    <dgm:pt modelId="{016A12A9-74BA-47E8-9D39-D80103F64FF2}">
      <dgm:prSet phldrT="[Text]"/>
      <dgm:spPr/>
      <dgm:t>
        <a:bodyPr/>
        <a:lstStyle/>
        <a:p>
          <a:r>
            <a:rPr lang="en-US" dirty="0" smtClean="0"/>
            <a:t>3x Hemagglutinin (HA) tag</a:t>
          </a:r>
          <a:endParaRPr lang="en-US" dirty="0"/>
        </a:p>
      </dgm:t>
    </dgm:pt>
    <dgm:pt modelId="{03F468B6-9F85-462C-AE4F-567D5AFB6EE0}" type="parTrans" cxnId="{B1A45836-A996-4344-8241-6B9479928C16}">
      <dgm:prSet/>
      <dgm:spPr/>
      <dgm:t>
        <a:bodyPr/>
        <a:lstStyle/>
        <a:p>
          <a:endParaRPr lang="en-US"/>
        </a:p>
      </dgm:t>
    </dgm:pt>
    <dgm:pt modelId="{9EACF983-AFDD-4726-83E7-E694A80F146F}" type="sibTrans" cxnId="{B1A45836-A996-4344-8241-6B9479928C16}">
      <dgm:prSet/>
      <dgm:spPr/>
      <dgm:t>
        <a:bodyPr/>
        <a:lstStyle/>
        <a:p>
          <a:endParaRPr lang="en-US"/>
        </a:p>
      </dgm:t>
    </dgm:pt>
    <dgm:pt modelId="{29DD1390-C896-4EC5-8DD7-A9C0BC2E445C}">
      <dgm:prSet phldrT="[Text]"/>
      <dgm:spPr/>
      <dgm:t>
        <a:bodyPr/>
        <a:lstStyle/>
        <a:p>
          <a:r>
            <a:rPr lang="en-US" dirty="0" smtClean="0"/>
            <a:t>Proteasome inhibitor MG132 </a:t>
          </a:r>
          <a:endParaRPr lang="en-US" dirty="0"/>
        </a:p>
      </dgm:t>
    </dgm:pt>
    <dgm:pt modelId="{7E3E354F-08DB-435F-A605-EB8B412C4CDD}" type="sibTrans" cxnId="{C2B2EB9F-B135-4C8D-AEBB-942728750D11}">
      <dgm:prSet/>
      <dgm:spPr/>
      <dgm:t>
        <a:bodyPr/>
        <a:lstStyle/>
        <a:p>
          <a:endParaRPr lang="en-US"/>
        </a:p>
      </dgm:t>
    </dgm:pt>
    <dgm:pt modelId="{46142D42-AB78-475B-9856-56F2DEA521B4}" type="parTrans" cxnId="{C2B2EB9F-B135-4C8D-AEBB-942728750D11}">
      <dgm:prSet/>
      <dgm:spPr/>
      <dgm:t>
        <a:bodyPr/>
        <a:lstStyle/>
        <a:p>
          <a:endParaRPr lang="en-US"/>
        </a:p>
      </dgm:t>
    </dgm:pt>
    <dgm:pt modelId="{305454FD-71A1-4D0B-A4E3-40B3D095DC4B}" type="pres">
      <dgm:prSet presAssocID="{C32C0BA4-994D-4A71-B914-897BC5A8A1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277B31-ABC2-43E1-A25E-E8A0941DB2C8}" type="pres">
      <dgm:prSet presAssocID="{F64D9C5D-2126-41E4-A3AD-ADFAF22E4BAB}" presName="composite" presStyleCnt="0"/>
      <dgm:spPr/>
    </dgm:pt>
    <dgm:pt modelId="{85C193A2-8AA3-44D3-87D0-C7C418733D60}" type="pres">
      <dgm:prSet presAssocID="{F64D9C5D-2126-41E4-A3AD-ADFAF22E4BA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3C61C-AA7E-4BDF-A7A0-7C3325E31A0B}" type="pres">
      <dgm:prSet presAssocID="{F64D9C5D-2126-41E4-A3AD-ADFAF22E4BA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E63D9-75E8-44A3-8451-B3B064BCE8F5}" type="pres">
      <dgm:prSet presAssocID="{A8689E18-DF70-4894-A3E0-9C2E4753DE74}" presName="sp" presStyleCnt="0"/>
      <dgm:spPr/>
    </dgm:pt>
    <dgm:pt modelId="{594853EB-E69D-4940-A290-B3CB289F2EBE}" type="pres">
      <dgm:prSet presAssocID="{3538CFC4-7B7B-47DD-B04E-E41C861C0134}" presName="composite" presStyleCnt="0"/>
      <dgm:spPr/>
    </dgm:pt>
    <dgm:pt modelId="{B29AAAD2-C8DE-4A5B-9F2F-B4EB0A4602E0}" type="pres">
      <dgm:prSet presAssocID="{3538CFC4-7B7B-47DD-B04E-E41C861C013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E00A5-7825-4CA3-BB2B-5355230715B4}" type="pres">
      <dgm:prSet presAssocID="{3538CFC4-7B7B-47DD-B04E-E41C861C013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F800E-CF5B-4A83-8AE6-C7A26B557547}" type="pres">
      <dgm:prSet presAssocID="{152551C0-646D-453B-87A2-7CE95C468F3C}" presName="sp" presStyleCnt="0"/>
      <dgm:spPr/>
    </dgm:pt>
    <dgm:pt modelId="{BE7CCD51-79F1-41F9-8C49-9FA7FA4ED776}" type="pres">
      <dgm:prSet presAssocID="{2FC68BD0-057A-4EAC-8332-63661A54D560}" presName="composite" presStyleCnt="0"/>
      <dgm:spPr/>
    </dgm:pt>
    <dgm:pt modelId="{BD4A2773-D1CC-4C6F-8629-EF82DEA3E2F9}" type="pres">
      <dgm:prSet presAssocID="{2FC68BD0-057A-4EAC-8332-63661A54D56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697B7-7255-4B3E-AF89-7D2B888A6D4C}" type="pres">
      <dgm:prSet presAssocID="{2FC68BD0-057A-4EAC-8332-63661A54D56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185E97-7A68-4F34-B28E-E4DFFFD314A7}" srcId="{F64D9C5D-2126-41E4-A3AD-ADFAF22E4BAB}" destId="{FB68125F-EF0F-4B1B-8ECA-D81E95B27513}" srcOrd="1" destOrd="0" parTransId="{051B9EBA-60CF-4A28-9445-287D24240F4A}" sibTransId="{E4AFA442-B594-4279-BE3A-E02E6B57F1E0}"/>
    <dgm:cxn modelId="{5C7945B2-A4D2-48A8-ADFB-C6C081325581}" srcId="{F64D9C5D-2126-41E4-A3AD-ADFAF22E4BAB}" destId="{5D7C7228-9AFE-469C-BE69-2F63A9FC4340}" srcOrd="0" destOrd="0" parTransId="{D6D8CCBD-45B7-44DF-93A5-B4BCAC3F445D}" sibTransId="{6B412BDE-F77B-4A53-A3B7-14B4D86A721C}"/>
    <dgm:cxn modelId="{177AD323-A6AC-4F9D-AE01-5583BAEE9721}" type="presOf" srcId="{016A12A9-74BA-47E8-9D39-D80103F64FF2}" destId="{F26697B7-7255-4B3E-AF89-7D2B888A6D4C}" srcOrd="0" destOrd="0" presId="urn:microsoft.com/office/officeart/2005/8/layout/chevron2"/>
    <dgm:cxn modelId="{9DEA4B03-7F0D-4A1A-83A5-471AB5133861}" type="presOf" srcId="{5D7C7228-9AFE-469C-BE69-2F63A9FC4340}" destId="{1E93C61C-AA7E-4BDF-A7A0-7C3325E31A0B}" srcOrd="0" destOrd="0" presId="urn:microsoft.com/office/officeart/2005/8/layout/chevron2"/>
    <dgm:cxn modelId="{C2B2EB9F-B135-4C8D-AEBB-942728750D11}" srcId="{3538CFC4-7B7B-47DD-B04E-E41C861C0134}" destId="{29DD1390-C896-4EC5-8DD7-A9C0BC2E445C}" srcOrd="1" destOrd="0" parTransId="{46142D42-AB78-475B-9856-56F2DEA521B4}" sibTransId="{7E3E354F-08DB-435F-A605-EB8B412C4CDD}"/>
    <dgm:cxn modelId="{B1A45836-A996-4344-8241-6B9479928C16}" srcId="{2FC68BD0-057A-4EAC-8332-63661A54D560}" destId="{016A12A9-74BA-47E8-9D39-D80103F64FF2}" srcOrd="0" destOrd="0" parTransId="{03F468B6-9F85-462C-AE4F-567D5AFB6EE0}" sibTransId="{9EACF983-AFDD-4726-83E7-E694A80F146F}"/>
    <dgm:cxn modelId="{3ECFD97C-262E-42D0-856D-19532606CB45}" srcId="{C32C0BA4-994D-4A71-B914-897BC5A8A117}" destId="{F64D9C5D-2126-41E4-A3AD-ADFAF22E4BAB}" srcOrd="0" destOrd="0" parTransId="{C786B483-182E-4E81-93DD-7A9ACC0367B6}" sibTransId="{A8689E18-DF70-4894-A3E0-9C2E4753DE74}"/>
    <dgm:cxn modelId="{6CEFCDA8-86F6-441A-B028-FE29AC8D16BE}" type="presOf" srcId="{29DD1390-C896-4EC5-8DD7-A9C0BC2E445C}" destId="{EE3E00A5-7825-4CA3-BB2B-5355230715B4}" srcOrd="0" destOrd="1" presId="urn:microsoft.com/office/officeart/2005/8/layout/chevron2"/>
    <dgm:cxn modelId="{CFD163B6-E3E9-41A3-89F9-41B60AB02867}" srcId="{C32C0BA4-994D-4A71-B914-897BC5A8A117}" destId="{3538CFC4-7B7B-47DD-B04E-E41C861C0134}" srcOrd="1" destOrd="0" parTransId="{5807507F-25B1-4608-9F9C-F30121B63930}" sibTransId="{152551C0-646D-453B-87A2-7CE95C468F3C}"/>
    <dgm:cxn modelId="{81DBEA31-260E-48BA-A263-9EC9FF1D8BCD}" type="presOf" srcId="{2FC68BD0-057A-4EAC-8332-63661A54D560}" destId="{BD4A2773-D1CC-4C6F-8629-EF82DEA3E2F9}" srcOrd="0" destOrd="0" presId="urn:microsoft.com/office/officeart/2005/8/layout/chevron2"/>
    <dgm:cxn modelId="{EE374D11-07AA-43F7-8921-F3B22A4F2F48}" type="presOf" srcId="{F64D9C5D-2126-41E4-A3AD-ADFAF22E4BAB}" destId="{85C193A2-8AA3-44D3-87D0-C7C418733D60}" srcOrd="0" destOrd="0" presId="urn:microsoft.com/office/officeart/2005/8/layout/chevron2"/>
    <dgm:cxn modelId="{DD1D4DCB-6C0F-4518-89D7-79CF93131F70}" type="presOf" srcId="{3538CFC4-7B7B-47DD-B04E-E41C861C0134}" destId="{B29AAAD2-C8DE-4A5B-9F2F-B4EB0A4602E0}" srcOrd="0" destOrd="0" presId="urn:microsoft.com/office/officeart/2005/8/layout/chevron2"/>
    <dgm:cxn modelId="{83FCF024-5975-4E49-9FCF-2A2F52339664}" srcId="{C32C0BA4-994D-4A71-B914-897BC5A8A117}" destId="{2FC68BD0-057A-4EAC-8332-63661A54D560}" srcOrd="2" destOrd="0" parTransId="{828BC90F-A896-46CD-BA31-C21B65259B83}" sibTransId="{B292AF4E-7526-4FAA-93F6-DEBA21B8CE64}"/>
    <dgm:cxn modelId="{69398E9C-1736-4FF8-B0A7-DF12B65709B4}" type="presOf" srcId="{C38393A5-DF80-40EE-A707-A3F6253BFBCA}" destId="{EE3E00A5-7825-4CA3-BB2B-5355230715B4}" srcOrd="0" destOrd="0" presId="urn:microsoft.com/office/officeart/2005/8/layout/chevron2"/>
    <dgm:cxn modelId="{33B6C8F4-C796-4488-99C2-181A2C38D2AA}" type="presOf" srcId="{FB68125F-EF0F-4B1B-8ECA-D81E95B27513}" destId="{1E93C61C-AA7E-4BDF-A7A0-7C3325E31A0B}" srcOrd="0" destOrd="1" presId="urn:microsoft.com/office/officeart/2005/8/layout/chevron2"/>
    <dgm:cxn modelId="{C4F6940D-CF23-41FC-8D7D-7FCEDFD684A4}" type="presOf" srcId="{C32C0BA4-994D-4A71-B914-897BC5A8A117}" destId="{305454FD-71A1-4D0B-A4E3-40B3D095DC4B}" srcOrd="0" destOrd="0" presId="urn:microsoft.com/office/officeart/2005/8/layout/chevron2"/>
    <dgm:cxn modelId="{B3EA5CF9-4BCA-4BF3-85C9-BE1118790A2D}" srcId="{3538CFC4-7B7B-47DD-B04E-E41C861C0134}" destId="{C38393A5-DF80-40EE-A707-A3F6253BFBCA}" srcOrd="0" destOrd="0" parTransId="{00BC3057-9FEA-46F0-8E30-DDD388484FA2}" sibTransId="{396DDE57-306A-4141-B6CF-28A9B15A50D9}"/>
    <dgm:cxn modelId="{7CD07094-54EE-46E7-94D8-AC7DBD39E90C}" type="presParOf" srcId="{305454FD-71A1-4D0B-A4E3-40B3D095DC4B}" destId="{26277B31-ABC2-43E1-A25E-E8A0941DB2C8}" srcOrd="0" destOrd="0" presId="urn:microsoft.com/office/officeart/2005/8/layout/chevron2"/>
    <dgm:cxn modelId="{5C10260F-6F84-467A-B122-1B218DEF55D0}" type="presParOf" srcId="{26277B31-ABC2-43E1-A25E-E8A0941DB2C8}" destId="{85C193A2-8AA3-44D3-87D0-C7C418733D60}" srcOrd="0" destOrd="0" presId="urn:microsoft.com/office/officeart/2005/8/layout/chevron2"/>
    <dgm:cxn modelId="{D04D5F64-1D6C-44AF-A8E3-C7E57F89F9E6}" type="presParOf" srcId="{26277B31-ABC2-43E1-A25E-E8A0941DB2C8}" destId="{1E93C61C-AA7E-4BDF-A7A0-7C3325E31A0B}" srcOrd="1" destOrd="0" presId="urn:microsoft.com/office/officeart/2005/8/layout/chevron2"/>
    <dgm:cxn modelId="{DA29A438-14EC-4E43-931B-E89EA3C613C3}" type="presParOf" srcId="{305454FD-71A1-4D0B-A4E3-40B3D095DC4B}" destId="{B3DE63D9-75E8-44A3-8451-B3B064BCE8F5}" srcOrd="1" destOrd="0" presId="urn:microsoft.com/office/officeart/2005/8/layout/chevron2"/>
    <dgm:cxn modelId="{E7C8DE0F-2933-4CD5-9E43-22A869D7FACD}" type="presParOf" srcId="{305454FD-71A1-4D0B-A4E3-40B3D095DC4B}" destId="{594853EB-E69D-4940-A290-B3CB289F2EBE}" srcOrd="2" destOrd="0" presId="urn:microsoft.com/office/officeart/2005/8/layout/chevron2"/>
    <dgm:cxn modelId="{149515D9-3274-4248-A2AB-93CC53D41A24}" type="presParOf" srcId="{594853EB-E69D-4940-A290-B3CB289F2EBE}" destId="{B29AAAD2-C8DE-4A5B-9F2F-B4EB0A4602E0}" srcOrd="0" destOrd="0" presId="urn:microsoft.com/office/officeart/2005/8/layout/chevron2"/>
    <dgm:cxn modelId="{65D428EF-607E-4D7A-B4A7-93E1355C50E9}" type="presParOf" srcId="{594853EB-E69D-4940-A290-B3CB289F2EBE}" destId="{EE3E00A5-7825-4CA3-BB2B-5355230715B4}" srcOrd="1" destOrd="0" presId="urn:microsoft.com/office/officeart/2005/8/layout/chevron2"/>
    <dgm:cxn modelId="{C7986C94-2FF0-41EC-821F-5379D3E33EA2}" type="presParOf" srcId="{305454FD-71A1-4D0B-A4E3-40B3D095DC4B}" destId="{CA1F800E-CF5B-4A83-8AE6-C7A26B557547}" srcOrd="3" destOrd="0" presId="urn:microsoft.com/office/officeart/2005/8/layout/chevron2"/>
    <dgm:cxn modelId="{973BBA87-8F13-4385-AACA-320641E21624}" type="presParOf" srcId="{305454FD-71A1-4D0B-A4E3-40B3D095DC4B}" destId="{BE7CCD51-79F1-41F9-8C49-9FA7FA4ED776}" srcOrd="4" destOrd="0" presId="urn:microsoft.com/office/officeart/2005/8/layout/chevron2"/>
    <dgm:cxn modelId="{1D613574-AB2D-449B-A62B-7AD977926780}" type="presParOf" srcId="{BE7CCD51-79F1-41F9-8C49-9FA7FA4ED776}" destId="{BD4A2773-D1CC-4C6F-8629-EF82DEA3E2F9}" srcOrd="0" destOrd="0" presId="urn:microsoft.com/office/officeart/2005/8/layout/chevron2"/>
    <dgm:cxn modelId="{0B5E76C4-5040-40FD-B9A1-A4C4B3AEAE17}" type="presParOf" srcId="{BE7CCD51-79F1-41F9-8C49-9FA7FA4ED776}" destId="{F26697B7-7255-4B3E-AF89-7D2B888A6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B39C29-A94A-4F16-947F-C9E98369598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20388C-E28F-4D6C-9269-10E0B81042CD}">
      <dgm:prSet phldrT="[Text]"/>
      <dgm:spPr/>
      <dgm:t>
        <a:bodyPr/>
        <a:lstStyle/>
        <a:p>
          <a:r>
            <a:rPr lang="en-US" dirty="0" smtClean="0"/>
            <a:t>Characterization</a:t>
          </a:r>
          <a:endParaRPr lang="en-US" dirty="0"/>
        </a:p>
      </dgm:t>
    </dgm:pt>
    <dgm:pt modelId="{82FAD25B-72D6-4E20-BBBA-B882DE89D302}" type="parTrans" cxnId="{F6099017-B299-4D50-8BB7-7B4D1EDF88D2}">
      <dgm:prSet/>
      <dgm:spPr/>
      <dgm:t>
        <a:bodyPr/>
        <a:lstStyle/>
        <a:p>
          <a:endParaRPr lang="en-US"/>
        </a:p>
      </dgm:t>
    </dgm:pt>
    <dgm:pt modelId="{D766906C-C916-4F0F-A261-94D90029C810}" type="sibTrans" cxnId="{F6099017-B299-4D50-8BB7-7B4D1EDF88D2}">
      <dgm:prSet/>
      <dgm:spPr/>
      <dgm:t>
        <a:bodyPr/>
        <a:lstStyle/>
        <a:p>
          <a:endParaRPr lang="en-US"/>
        </a:p>
      </dgm:t>
    </dgm:pt>
    <dgm:pt modelId="{29D1C719-B83C-4F45-851F-7BB7B5A563AE}">
      <dgm:prSet phldrT="[Text]"/>
      <dgm:spPr/>
      <dgm:t>
        <a:bodyPr/>
        <a:lstStyle/>
        <a:p>
          <a:r>
            <a:rPr lang="en-US" dirty="0" smtClean="0"/>
            <a:t>SDS–PAGE</a:t>
          </a:r>
          <a:endParaRPr lang="en-US" dirty="0"/>
        </a:p>
      </dgm:t>
    </dgm:pt>
    <dgm:pt modelId="{BD837A32-FC67-4849-A8E3-D5886651D186}" type="parTrans" cxnId="{88384EB5-9007-49BE-A31A-4C8D4BF3B461}">
      <dgm:prSet/>
      <dgm:spPr/>
      <dgm:t>
        <a:bodyPr/>
        <a:lstStyle/>
        <a:p>
          <a:endParaRPr lang="en-US"/>
        </a:p>
      </dgm:t>
    </dgm:pt>
    <dgm:pt modelId="{5FAAA764-E24C-4540-A2DE-0C861AF9DBC0}" type="sibTrans" cxnId="{88384EB5-9007-49BE-A31A-4C8D4BF3B461}">
      <dgm:prSet/>
      <dgm:spPr/>
      <dgm:t>
        <a:bodyPr/>
        <a:lstStyle/>
        <a:p>
          <a:endParaRPr lang="en-US"/>
        </a:p>
      </dgm:t>
    </dgm:pt>
    <dgm:pt modelId="{3B24234E-43BA-4717-8AD8-6F0A5EA31126}">
      <dgm:prSet phldrT="[Text]"/>
      <dgm:spPr/>
      <dgm:t>
        <a:bodyPr/>
        <a:lstStyle/>
        <a:p>
          <a:r>
            <a:rPr lang="en-US" dirty="0" smtClean="0"/>
            <a:t>Sequencing</a:t>
          </a:r>
          <a:endParaRPr lang="en-US" dirty="0"/>
        </a:p>
      </dgm:t>
    </dgm:pt>
    <dgm:pt modelId="{F7C251E4-428F-4AEE-8C66-9A89B93C6413}" type="parTrans" cxnId="{1B4B7D30-8544-4A0A-A1C7-DFA74EEE9964}">
      <dgm:prSet/>
      <dgm:spPr/>
      <dgm:t>
        <a:bodyPr/>
        <a:lstStyle/>
        <a:p>
          <a:endParaRPr lang="en-US"/>
        </a:p>
      </dgm:t>
    </dgm:pt>
    <dgm:pt modelId="{CDAC208E-58DF-4E6D-8D9D-78D0975CE6B6}" type="sibTrans" cxnId="{1B4B7D30-8544-4A0A-A1C7-DFA74EEE9964}">
      <dgm:prSet/>
      <dgm:spPr/>
      <dgm:t>
        <a:bodyPr/>
        <a:lstStyle/>
        <a:p>
          <a:endParaRPr lang="en-US"/>
        </a:p>
      </dgm:t>
    </dgm:pt>
    <dgm:pt modelId="{835E0FBD-4D3C-43BE-B1C0-441E7ABBF0D1}">
      <dgm:prSet phldrT="[Text]"/>
      <dgm:spPr/>
      <dgm:t>
        <a:bodyPr/>
        <a:lstStyle/>
        <a:p>
          <a:r>
            <a:rPr lang="en-US" i="1" dirty="0" err="1" smtClean="0"/>
            <a:t>Edman</a:t>
          </a:r>
          <a:r>
            <a:rPr lang="en-US" i="1" dirty="0" smtClean="0"/>
            <a:t> N-terminal degradation</a:t>
          </a:r>
          <a:endParaRPr lang="en-US" dirty="0"/>
        </a:p>
      </dgm:t>
    </dgm:pt>
    <dgm:pt modelId="{10866806-FBD5-49A6-89D9-278A6CE25ADC}" type="parTrans" cxnId="{CED63E1D-3B26-426A-A60D-9C602DFA34EC}">
      <dgm:prSet/>
      <dgm:spPr/>
      <dgm:t>
        <a:bodyPr/>
        <a:lstStyle/>
        <a:p>
          <a:endParaRPr lang="en-US"/>
        </a:p>
      </dgm:t>
    </dgm:pt>
    <dgm:pt modelId="{FC7D5C7D-47FD-498D-80EB-C0B57111A044}" type="sibTrans" cxnId="{CED63E1D-3B26-426A-A60D-9C602DFA34EC}">
      <dgm:prSet/>
      <dgm:spPr/>
      <dgm:t>
        <a:bodyPr/>
        <a:lstStyle/>
        <a:p>
          <a:endParaRPr lang="en-US"/>
        </a:p>
      </dgm:t>
    </dgm:pt>
    <dgm:pt modelId="{E565DD4F-3F83-43C5-846F-E58742C3A677}">
      <dgm:prSet phldrT="[Text]"/>
      <dgm:spPr/>
      <dgm:t>
        <a:bodyPr/>
        <a:lstStyle/>
        <a:p>
          <a:r>
            <a:rPr lang="en-US" dirty="0" smtClean="0"/>
            <a:t>Identification</a:t>
          </a:r>
          <a:endParaRPr lang="en-US" dirty="0"/>
        </a:p>
      </dgm:t>
    </dgm:pt>
    <dgm:pt modelId="{B3A46AD5-BF5F-4A5A-BDD7-D8847FD190F7}" type="parTrans" cxnId="{12C66AAB-221D-464E-846E-84A5E1E14AED}">
      <dgm:prSet/>
      <dgm:spPr/>
      <dgm:t>
        <a:bodyPr/>
        <a:lstStyle/>
        <a:p>
          <a:endParaRPr lang="en-US"/>
        </a:p>
      </dgm:t>
    </dgm:pt>
    <dgm:pt modelId="{0E518FCA-AE31-4E31-9B77-70BE193AD4F6}" type="sibTrans" cxnId="{12C66AAB-221D-464E-846E-84A5E1E14AED}">
      <dgm:prSet/>
      <dgm:spPr/>
      <dgm:t>
        <a:bodyPr/>
        <a:lstStyle/>
        <a:p>
          <a:endParaRPr lang="en-US"/>
        </a:p>
      </dgm:t>
    </dgm:pt>
    <dgm:pt modelId="{6201E2BD-ECAD-4B95-A3D5-1389DB509638}">
      <dgm:prSet phldrT="[Text]"/>
      <dgm:spPr/>
      <dgm:t>
        <a:bodyPr/>
        <a:lstStyle/>
        <a:p>
          <a:r>
            <a:rPr lang="en-US" dirty="0" smtClean="0"/>
            <a:t>Cleavage site within the TM domain between residues A103 and F104</a:t>
          </a:r>
          <a:endParaRPr lang="en-US" dirty="0"/>
        </a:p>
      </dgm:t>
    </dgm:pt>
    <dgm:pt modelId="{5F624CAC-009D-46D5-911A-97CA1ADDD167}" type="parTrans" cxnId="{8D3DA3AC-2B51-4EB9-99FC-1C2891D93836}">
      <dgm:prSet/>
      <dgm:spPr/>
      <dgm:t>
        <a:bodyPr/>
        <a:lstStyle/>
        <a:p>
          <a:endParaRPr lang="en-US"/>
        </a:p>
      </dgm:t>
    </dgm:pt>
    <dgm:pt modelId="{3DD0E1F5-5313-423F-A106-B15DB077ABA5}" type="sibTrans" cxnId="{8D3DA3AC-2B51-4EB9-99FC-1C2891D93836}">
      <dgm:prSet/>
      <dgm:spPr/>
      <dgm:t>
        <a:bodyPr/>
        <a:lstStyle/>
        <a:p>
          <a:endParaRPr lang="en-US"/>
        </a:p>
      </dgm:t>
    </dgm:pt>
    <dgm:pt modelId="{7321E154-CB0D-4D40-987E-88E1E1F01D6E}">
      <dgm:prSet phldrT="[Text]"/>
      <dgm:spPr/>
      <dgm:t>
        <a:bodyPr/>
        <a:lstStyle/>
        <a:p>
          <a:r>
            <a:rPr lang="en-US" dirty="0" smtClean="0"/>
            <a:t>Western blot</a:t>
          </a:r>
          <a:endParaRPr lang="en-US" dirty="0"/>
        </a:p>
      </dgm:t>
    </dgm:pt>
    <dgm:pt modelId="{02C97F73-A8D7-433F-B1E2-EE73E37C4C7F}" type="parTrans" cxnId="{E2EA6E82-7AB8-4D8E-99DE-11A4FF23B281}">
      <dgm:prSet/>
      <dgm:spPr/>
      <dgm:t>
        <a:bodyPr/>
        <a:lstStyle/>
        <a:p>
          <a:endParaRPr lang="en-US"/>
        </a:p>
      </dgm:t>
    </dgm:pt>
    <dgm:pt modelId="{0F763EE9-665B-4BCD-AD1C-BAB3C0BD1699}" type="sibTrans" cxnId="{E2EA6E82-7AB8-4D8E-99DE-11A4FF23B281}">
      <dgm:prSet/>
      <dgm:spPr/>
      <dgm:t>
        <a:bodyPr/>
        <a:lstStyle/>
        <a:p>
          <a:endParaRPr lang="en-US"/>
        </a:p>
      </dgm:t>
    </dgm:pt>
    <dgm:pt modelId="{28DE87F3-4947-4048-828E-E8D9619F670E}">
      <dgm:prSet phldrT="[Text]"/>
      <dgm:spPr/>
      <dgm:t>
        <a:bodyPr/>
        <a:lstStyle/>
        <a:p>
          <a:r>
            <a:rPr lang="en-US" dirty="0" smtClean="0"/>
            <a:t>Coomassie Brilliant Blue Staining</a:t>
          </a:r>
          <a:endParaRPr lang="en-US" dirty="0"/>
        </a:p>
      </dgm:t>
    </dgm:pt>
    <dgm:pt modelId="{BC594A11-68FA-41D7-8FC1-B7531D15D4EA}" type="parTrans" cxnId="{DAC7BF50-2B94-446C-A404-19D24B75D913}">
      <dgm:prSet/>
      <dgm:spPr/>
      <dgm:t>
        <a:bodyPr/>
        <a:lstStyle/>
        <a:p>
          <a:endParaRPr lang="en-US"/>
        </a:p>
      </dgm:t>
    </dgm:pt>
    <dgm:pt modelId="{9D37DF51-90EE-45C0-A5FF-5070FA40EFD4}" type="sibTrans" cxnId="{DAC7BF50-2B94-446C-A404-19D24B75D913}">
      <dgm:prSet/>
      <dgm:spPr/>
      <dgm:t>
        <a:bodyPr/>
        <a:lstStyle/>
        <a:p>
          <a:endParaRPr lang="en-US"/>
        </a:p>
      </dgm:t>
    </dgm:pt>
    <dgm:pt modelId="{E776DCB6-00DA-4D6B-B7C4-3CBD1DFB6FCF}" type="pres">
      <dgm:prSet presAssocID="{40B39C29-A94A-4F16-947F-C9E9836959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BD92FF-6912-409D-9627-AD8D309E8227}" type="pres">
      <dgm:prSet presAssocID="{A620388C-E28F-4D6C-9269-10E0B81042CD}" presName="composite" presStyleCnt="0"/>
      <dgm:spPr/>
    </dgm:pt>
    <dgm:pt modelId="{65CB8616-1926-4052-A4A8-F1500930969B}" type="pres">
      <dgm:prSet presAssocID="{A620388C-E28F-4D6C-9269-10E0B81042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15AAF-4431-42DE-826F-2C9EEF9E2FEC}" type="pres">
      <dgm:prSet presAssocID="{A620388C-E28F-4D6C-9269-10E0B81042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45759-5D7A-4143-86F4-8C7975509889}" type="pres">
      <dgm:prSet presAssocID="{D766906C-C916-4F0F-A261-94D90029C810}" presName="sp" presStyleCnt="0"/>
      <dgm:spPr/>
    </dgm:pt>
    <dgm:pt modelId="{BB5B3D66-8299-4315-8C2C-380334A2EB4D}" type="pres">
      <dgm:prSet presAssocID="{3B24234E-43BA-4717-8AD8-6F0A5EA31126}" presName="composite" presStyleCnt="0"/>
      <dgm:spPr/>
    </dgm:pt>
    <dgm:pt modelId="{51C678E4-AFC5-4EA9-AF69-F4D104075CF8}" type="pres">
      <dgm:prSet presAssocID="{3B24234E-43BA-4717-8AD8-6F0A5EA311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C2BC0-B10C-4EC6-A721-1674A998FB20}" type="pres">
      <dgm:prSet presAssocID="{3B24234E-43BA-4717-8AD8-6F0A5EA311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0978E-E1CC-4FC4-99FF-48386B3BF38B}" type="pres">
      <dgm:prSet presAssocID="{CDAC208E-58DF-4E6D-8D9D-78D0975CE6B6}" presName="sp" presStyleCnt="0"/>
      <dgm:spPr/>
    </dgm:pt>
    <dgm:pt modelId="{C1CC73F4-141C-4845-A6AA-28CAF053E433}" type="pres">
      <dgm:prSet presAssocID="{E565DD4F-3F83-43C5-846F-E58742C3A677}" presName="composite" presStyleCnt="0"/>
      <dgm:spPr/>
    </dgm:pt>
    <dgm:pt modelId="{C33E636F-259B-4D15-BA5A-B66195A8C3B0}" type="pres">
      <dgm:prSet presAssocID="{E565DD4F-3F83-43C5-846F-E58742C3A67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2ECD1-F016-4C1F-A8E0-2BC6C75FC412}" type="pres">
      <dgm:prSet presAssocID="{E565DD4F-3F83-43C5-846F-E58742C3A67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8DCB3D-00FA-4CDA-939C-D170D1BD7989}" type="presOf" srcId="{28DE87F3-4947-4048-828E-E8D9619F670E}" destId="{90215AAF-4431-42DE-826F-2C9EEF9E2FEC}" srcOrd="0" destOrd="2" presId="urn:microsoft.com/office/officeart/2005/8/layout/chevron2"/>
    <dgm:cxn modelId="{12C66AAB-221D-464E-846E-84A5E1E14AED}" srcId="{40B39C29-A94A-4F16-947F-C9E983695981}" destId="{E565DD4F-3F83-43C5-846F-E58742C3A677}" srcOrd="2" destOrd="0" parTransId="{B3A46AD5-BF5F-4A5A-BDD7-D8847FD190F7}" sibTransId="{0E518FCA-AE31-4E31-9B77-70BE193AD4F6}"/>
    <dgm:cxn modelId="{E69FD9E6-DB0D-4BBF-8E0B-5A15A37FCFDD}" type="presOf" srcId="{29D1C719-B83C-4F45-851F-7BB7B5A563AE}" destId="{90215AAF-4431-42DE-826F-2C9EEF9E2FEC}" srcOrd="0" destOrd="0" presId="urn:microsoft.com/office/officeart/2005/8/layout/chevron2"/>
    <dgm:cxn modelId="{1B4B7D30-8544-4A0A-A1C7-DFA74EEE9964}" srcId="{40B39C29-A94A-4F16-947F-C9E983695981}" destId="{3B24234E-43BA-4717-8AD8-6F0A5EA31126}" srcOrd="1" destOrd="0" parTransId="{F7C251E4-428F-4AEE-8C66-9A89B93C6413}" sibTransId="{CDAC208E-58DF-4E6D-8D9D-78D0975CE6B6}"/>
    <dgm:cxn modelId="{CED63E1D-3B26-426A-A60D-9C602DFA34EC}" srcId="{3B24234E-43BA-4717-8AD8-6F0A5EA31126}" destId="{835E0FBD-4D3C-43BE-B1C0-441E7ABBF0D1}" srcOrd="0" destOrd="0" parTransId="{10866806-FBD5-49A6-89D9-278A6CE25ADC}" sibTransId="{FC7D5C7D-47FD-498D-80EB-C0B57111A044}"/>
    <dgm:cxn modelId="{6D2B5E06-F9DD-44F1-991C-2C427BE0760C}" type="presOf" srcId="{835E0FBD-4D3C-43BE-B1C0-441E7ABBF0D1}" destId="{2E3C2BC0-B10C-4EC6-A721-1674A998FB20}" srcOrd="0" destOrd="0" presId="urn:microsoft.com/office/officeart/2005/8/layout/chevron2"/>
    <dgm:cxn modelId="{88384EB5-9007-49BE-A31A-4C8D4BF3B461}" srcId="{A620388C-E28F-4D6C-9269-10E0B81042CD}" destId="{29D1C719-B83C-4F45-851F-7BB7B5A563AE}" srcOrd="0" destOrd="0" parTransId="{BD837A32-FC67-4849-A8E3-D5886651D186}" sibTransId="{5FAAA764-E24C-4540-A2DE-0C861AF9DBC0}"/>
    <dgm:cxn modelId="{E2EA6E82-7AB8-4D8E-99DE-11A4FF23B281}" srcId="{A620388C-E28F-4D6C-9269-10E0B81042CD}" destId="{7321E154-CB0D-4D40-987E-88E1E1F01D6E}" srcOrd="1" destOrd="0" parTransId="{02C97F73-A8D7-433F-B1E2-EE73E37C4C7F}" sibTransId="{0F763EE9-665B-4BCD-AD1C-BAB3C0BD1699}"/>
    <dgm:cxn modelId="{0B65094C-C08E-4B58-AAA4-D40F8A30ECD2}" type="presOf" srcId="{7321E154-CB0D-4D40-987E-88E1E1F01D6E}" destId="{90215AAF-4431-42DE-826F-2C9EEF9E2FEC}" srcOrd="0" destOrd="1" presId="urn:microsoft.com/office/officeart/2005/8/layout/chevron2"/>
    <dgm:cxn modelId="{7823BA17-84DD-4CAA-8218-ED47A87550C3}" type="presOf" srcId="{E565DD4F-3F83-43C5-846F-E58742C3A677}" destId="{C33E636F-259B-4D15-BA5A-B66195A8C3B0}" srcOrd="0" destOrd="0" presId="urn:microsoft.com/office/officeart/2005/8/layout/chevron2"/>
    <dgm:cxn modelId="{1FE725FB-F5FE-4F9C-BE77-91E273E31E63}" type="presOf" srcId="{A620388C-E28F-4D6C-9269-10E0B81042CD}" destId="{65CB8616-1926-4052-A4A8-F1500930969B}" srcOrd="0" destOrd="0" presId="urn:microsoft.com/office/officeart/2005/8/layout/chevron2"/>
    <dgm:cxn modelId="{8D3DA3AC-2B51-4EB9-99FC-1C2891D93836}" srcId="{E565DD4F-3F83-43C5-846F-E58742C3A677}" destId="{6201E2BD-ECAD-4B95-A3D5-1389DB509638}" srcOrd="0" destOrd="0" parTransId="{5F624CAC-009D-46D5-911A-97CA1ADDD167}" sibTransId="{3DD0E1F5-5313-423F-A106-B15DB077ABA5}"/>
    <dgm:cxn modelId="{129E5B77-2844-4647-B9A9-D5FBD7C8CDE8}" type="presOf" srcId="{6201E2BD-ECAD-4B95-A3D5-1389DB509638}" destId="{2DB2ECD1-F016-4C1F-A8E0-2BC6C75FC412}" srcOrd="0" destOrd="0" presId="urn:microsoft.com/office/officeart/2005/8/layout/chevron2"/>
    <dgm:cxn modelId="{81415DB4-6299-4AFC-9503-449F7B99CF8D}" type="presOf" srcId="{40B39C29-A94A-4F16-947F-C9E983695981}" destId="{E776DCB6-00DA-4D6B-B7C4-3CBD1DFB6FCF}" srcOrd="0" destOrd="0" presId="urn:microsoft.com/office/officeart/2005/8/layout/chevron2"/>
    <dgm:cxn modelId="{F6099017-B299-4D50-8BB7-7B4D1EDF88D2}" srcId="{40B39C29-A94A-4F16-947F-C9E983695981}" destId="{A620388C-E28F-4D6C-9269-10E0B81042CD}" srcOrd="0" destOrd="0" parTransId="{82FAD25B-72D6-4E20-BBBA-B882DE89D302}" sibTransId="{D766906C-C916-4F0F-A261-94D90029C810}"/>
    <dgm:cxn modelId="{DAC7BF50-2B94-446C-A404-19D24B75D913}" srcId="{A620388C-E28F-4D6C-9269-10E0B81042CD}" destId="{28DE87F3-4947-4048-828E-E8D9619F670E}" srcOrd="2" destOrd="0" parTransId="{BC594A11-68FA-41D7-8FC1-B7531D15D4EA}" sibTransId="{9D37DF51-90EE-45C0-A5FF-5070FA40EFD4}"/>
    <dgm:cxn modelId="{730DC8BF-C6FE-46DB-A413-D75CB002B6F3}" type="presOf" srcId="{3B24234E-43BA-4717-8AD8-6F0A5EA31126}" destId="{51C678E4-AFC5-4EA9-AF69-F4D104075CF8}" srcOrd="0" destOrd="0" presId="urn:microsoft.com/office/officeart/2005/8/layout/chevron2"/>
    <dgm:cxn modelId="{B48A423E-9D28-492B-9EEE-9BBB065630EE}" type="presParOf" srcId="{E776DCB6-00DA-4D6B-B7C4-3CBD1DFB6FCF}" destId="{06BD92FF-6912-409D-9627-AD8D309E8227}" srcOrd="0" destOrd="0" presId="urn:microsoft.com/office/officeart/2005/8/layout/chevron2"/>
    <dgm:cxn modelId="{AC0778BD-6291-4546-A268-639EBB92C93A}" type="presParOf" srcId="{06BD92FF-6912-409D-9627-AD8D309E8227}" destId="{65CB8616-1926-4052-A4A8-F1500930969B}" srcOrd="0" destOrd="0" presId="urn:microsoft.com/office/officeart/2005/8/layout/chevron2"/>
    <dgm:cxn modelId="{619430C7-E030-4008-993B-8F698EEABA5A}" type="presParOf" srcId="{06BD92FF-6912-409D-9627-AD8D309E8227}" destId="{90215AAF-4431-42DE-826F-2C9EEF9E2FEC}" srcOrd="1" destOrd="0" presId="urn:microsoft.com/office/officeart/2005/8/layout/chevron2"/>
    <dgm:cxn modelId="{13CC2B1F-EAD9-4443-952C-76AAD535EA22}" type="presParOf" srcId="{E776DCB6-00DA-4D6B-B7C4-3CBD1DFB6FCF}" destId="{D9545759-5D7A-4143-86F4-8C7975509889}" srcOrd="1" destOrd="0" presId="urn:microsoft.com/office/officeart/2005/8/layout/chevron2"/>
    <dgm:cxn modelId="{EF869B2D-61EF-44D3-A48C-D35B4B4E24B5}" type="presParOf" srcId="{E776DCB6-00DA-4D6B-B7C4-3CBD1DFB6FCF}" destId="{BB5B3D66-8299-4315-8C2C-380334A2EB4D}" srcOrd="2" destOrd="0" presId="urn:microsoft.com/office/officeart/2005/8/layout/chevron2"/>
    <dgm:cxn modelId="{26E43250-24F6-42A1-B166-5B7ED7E114CC}" type="presParOf" srcId="{BB5B3D66-8299-4315-8C2C-380334A2EB4D}" destId="{51C678E4-AFC5-4EA9-AF69-F4D104075CF8}" srcOrd="0" destOrd="0" presId="urn:microsoft.com/office/officeart/2005/8/layout/chevron2"/>
    <dgm:cxn modelId="{D7DB2074-941D-472F-9619-04D548838C39}" type="presParOf" srcId="{BB5B3D66-8299-4315-8C2C-380334A2EB4D}" destId="{2E3C2BC0-B10C-4EC6-A721-1674A998FB20}" srcOrd="1" destOrd="0" presId="urn:microsoft.com/office/officeart/2005/8/layout/chevron2"/>
    <dgm:cxn modelId="{393D5F97-579F-477D-AD7A-8D72D3B87612}" type="presParOf" srcId="{E776DCB6-00DA-4D6B-B7C4-3CBD1DFB6FCF}" destId="{9B00978E-E1CC-4FC4-99FF-48386B3BF38B}" srcOrd="3" destOrd="0" presId="urn:microsoft.com/office/officeart/2005/8/layout/chevron2"/>
    <dgm:cxn modelId="{96FA5E95-AAC0-4835-825D-3F432922E91D}" type="presParOf" srcId="{E776DCB6-00DA-4D6B-B7C4-3CBD1DFB6FCF}" destId="{C1CC73F4-141C-4845-A6AA-28CAF053E433}" srcOrd="4" destOrd="0" presId="urn:microsoft.com/office/officeart/2005/8/layout/chevron2"/>
    <dgm:cxn modelId="{B6277D93-DA35-4FEA-B3AA-ACC4AEBFED7E}" type="presParOf" srcId="{C1CC73F4-141C-4845-A6AA-28CAF053E433}" destId="{C33E636F-259B-4D15-BA5A-B66195A8C3B0}" srcOrd="0" destOrd="0" presId="urn:microsoft.com/office/officeart/2005/8/layout/chevron2"/>
    <dgm:cxn modelId="{6FDEC7B5-2AB6-44B4-BD9C-1DFD0DA2C153}" type="presParOf" srcId="{C1CC73F4-141C-4845-A6AA-28CAF053E433}" destId="{2DB2ECD1-F016-4C1F-A8E0-2BC6C75FC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E233EB-1544-426D-AC03-914E8267D7D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6D0CDE-86C2-4E55-8583-12B4C3A70443}">
      <dgm:prSet phldrT="[Text]"/>
      <dgm:spPr/>
      <dgm:t>
        <a:bodyPr/>
        <a:lstStyle/>
        <a:p>
          <a:r>
            <a:rPr lang="en-US" dirty="0" smtClean="0"/>
            <a:t>F 104 D</a:t>
          </a:r>
          <a:endParaRPr lang="en-US" dirty="0"/>
        </a:p>
      </dgm:t>
    </dgm:pt>
    <dgm:pt modelId="{89325836-E100-42A0-97DF-29F309A38E9E}" type="parTrans" cxnId="{283B0DAD-F310-4FF2-BE24-F0B6945ECFA5}">
      <dgm:prSet/>
      <dgm:spPr/>
      <dgm:t>
        <a:bodyPr/>
        <a:lstStyle/>
        <a:p>
          <a:endParaRPr lang="en-US"/>
        </a:p>
      </dgm:t>
    </dgm:pt>
    <dgm:pt modelId="{AFF7853F-2F75-4DD9-8392-9B8B526A1EC9}" type="sibTrans" cxnId="{283B0DAD-F310-4FF2-BE24-F0B6945ECFA5}">
      <dgm:prSet/>
      <dgm:spPr/>
      <dgm:t>
        <a:bodyPr/>
        <a:lstStyle/>
        <a:p>
          <a:endParaRPr lang="en-US"/>
        </a:p>
      </dgm:t>
    </dgm:pt>
    <dgm:pt modelId="{E919D77D-62CB-4E35-9D52-C4DE09474FDE}">
      <dgm:prSet phldrT="[Text]" custT="1"/>
      <dgm:spPr/>
      <dgm:t>
        <a:bodyPr/>
        <a:lstStyle/>
        <a:p>
          <a:r>
            <a:rPr lang="en-US" sz="4000" dirty="0" smtClean="0"/>
            <a:t>FL-PINK1</a:t>
          </a:r>
          <a:r>
            <a:rPr lang="en-US" sz="4800" dirty="0" smtClean="0"/>
            <a:t> </a:t>
          </a:r>
          <a:endParaRPr lang="en-US" sz="4800" dirty="0"/>
        </a:p>
      </dgm:t>
    </dgm:pt>
    <dgm:pt modelId="{BB042936-10A8-42C7-B1C6-AF365809857A}" type="parTrans" cxnId="{69F9EF1A-FDB4-48E6-805C-17B07359F8FD}">
      <dgm:prSet/>
      <dgm:spPr/>
      <dgm:t>
        <a:bodyPr/>
        <a:lstStyle/>
        <a:p>
          <a:endParaRPr lang="en-US"/>
        </a:p>
      </dgm:t>
    </dgm:pt>
    <dgm:pt modelId="{399600EB-BAFA-4D9E-A520-744DF3491EE4}" type="sibTrans" cxnId="{69F9EF1A-FDB4-48E6-805C-17B07359F8FD}">
      <dgm:prSet/>
      <dgm:spPr/>
      <dgm:t>
        <a:bodyPr/>
        <a:lstStyle/>
        <a:p>
          <a:endParaRPr lang="en-US"/>
        </a:p>
      </dgm:t>
    </dgm:pt>
    <dgm:pt modelId="{626F1CBC-55B6-4F0E-B9BA-B26EBC3D4B47}">
      <dgm:prSet phldrT="[Text]" custT="1"/>
      <dgm:spPr/>
      <dgm:t>
        <a:bodyPr/>
        <a:lstStyle/>
        <a:p>
          <a:r>
            <a:rPr lang="en-US" sz="4000" dirty="0" smtClean="0"/>
            <a:t>ΔN-PINK1</a:t>
          </a:r>
          <a:r>
            <a:rPr lang="en-US" sz="4800" dirty="0" smtClean="0"/>
            <a:t> </a:t>
          </a:r>
          <a:endParaRPr lang="en-US" sz="4800" dirty="0"/>
        </a:p>
      </dgm:t>
    </dgm:pt>
    <dgm:pt modelId="{BC3D0C14-28D2-4D70-8A04-A5C4AD68B62F}" type="parTrans" cxnId="{8C9A94DF-A1B0-4F25-8193-F7B917F1F7E6}">
      <dgm:prSet/>
      <dgm:spPr/>
      <dgm:t>
        <a:bodyPr/>
        <a:lstStyle/>
        <a:p>
          <a:endParaRPr lang="en-US"/>
        </a:p>
      </dgm:t>
    </dgm:pt>
    <dgm:pt modelId="{97D632E8-60B8-4C60-879A-9720D984FEFB}" type="sibTrans" cxnId="{8C9A94DF-A1B0-4F25-8193-F7B917F1F7E6}">
      <dgm:prSet/>
      <dgm:spPr/>
      <dgm:t>
        <a:bodyPr/>
        <a:lstStyle/>
        <a:p>
          <a:endParaRPr lang="en-US"/>
        </a:p>
      </dgm:t>
    </dgm:pt>
    <dgm:pt modelId="{6022B59A-D6EB-422C-A7D9-9E4B26A13AC3}">
      <dgm:prSet phldrT="[Text]"/>
      <dgm:spPr/>
      <dgm:t>
        <a:bodyPr/>
        <a:lstStyle/>
        <a:p>
          <a:r>
            <a:rPr lang="en-US" dirty="0" smtClean="0"/>
            <a:t>P 95 A</a:t>
          </a:r>
          <a:endParaRPr lang="en-US" dirty="0"/>
        </a:p>
      </dgm:t>
    </dgm:pt>
    <dgm:pt modelId="{54845994-2B9B-45BA-A1BD-4124332090E1}" type="parTrans" cxnId="{C75C1C22-7E3A-44BC-A8C1-FF5BC0D9C797}">
      <dgm:prSet/>
      <dgm:spPr/>
      <dgm:t>
        <a:bodyPr/>
        <a:lstStyle/>
        <a:p>
          <a:endParaRPr lang="en-US"/>
        </a:p>
      </dgm:t>
    </dgm:pt>
    <dgm:pt modelId="{5428657C-EFCC-46EB-BD04-316D4BBE0125}" type="sibTrans" cxnId="{C75C1C22-7E3A-44BC-A8C1-FF5BC0D9C797}">
      <dgm:prSet/>
      <dgm:spPr/>
      <dgm:t>
        <a:bodyPr/>
        <a:lstStyle/>
        <a:p>
          <a:endParaRPr lang="en-US"/>
        </a:p>
      </dgm:t>
    </dgm:pt>
    <dgm:pt modelId="{B0655F34-06B2-4718-A4C7-C3782662869A}">
      <dgm:prSet phldrT="[Text]" custT="1"/>
      <dgm:spPr/>
      <dgm:t>
        <a:bodyPr/>
        <a:lstStyle/>
        <a:p>
          <a:r>
            <a:rPr lang="en-US" sz="3600" dirty="0" smtClean="0"/>
            <a:t>FL-PINK1</a:t>
          </a:r>
          <a:endParaRPr lang="en-US" sz="3600" dirty="0"/>
        </a:p>
      </dgm:t>
    </dgm:pt>
    <dgm:pt modelId="{F2FE44D8-033C-4466-B909-9BAC1F56D1B6}" type="parTrans" cxnId="{50EA007A-F20F-49BA-8722-C3A10EB314D0}">
      <dgm:prSet/>
      <dgm:spPr/>
      <dgm:t>
        <a:bodyPr/>
        <a:lstStyle/>
        <a:p>
          <a:endParaRPr lang="en-US"/>
        </a:p>
      </dgm:t>
    </dgm:pt>
    <dgm:pt modelId="{9DAF4235-5D21-485B-85DD-76D961FD021A}" type="sibTrans" cxnId="{50EA007A-F20F-49BA-8722-C3A10EB314D0}">
      <dgm:prSet/>
      <dgm:spPr/>
      <dgm:t>
        <a:bodyPr/>
        <a:lstStyle/>
        <a:p>
          <a:endParaRPr lang="en-US"/>
        </a:p>
      </dgm:t>
    </dgm:pt>
    <dgm:pt modelId="{C3DFED05-9C87-4F78-8355-D457D723FCDE}">
      <dgm:prSet phldrT="[Text]" custT="1"/>
      <dgm:spPr/>
      <dgm:t>
        <a:bodyPr/>
        <a:lstStyle/>
        <a:p>
          <a:r>
            <a:rPr lang="en-US" sz="3600" dirty="0" smtClean="0"/>
            <a:t>ΔN-PINK1</a:t>
          </a:r>
          <a:endParaRPr lang="en-US" sz="3600" dirty="0"/>
        </a:p>
      </dgm:t>
    </dgm:pt>
    <dgm:pt modelId="{811B4A56-79D2-45F1-B361-E187CD6502F3}" type="parTrans" cxnId="{4BE9B5FA-2F0D-416E-B429-347A978A2EC4}">
      <dgm:prSet/>
      <dgm:spPr/>
      <dgm:t>
        <a:bodyPr/>
        <a:lstStyle/>
        <a:p>
          <a:endParaRPr lang="en-US"/>
        </a:p>
      </dgm:t>
    </dgm:pt>
    <dgm:pt modelId="{3CEA9D98-F6CA-483E-B243-DAC5EB99E61D}" type="sibTrans" cxnId="{4BE9B5FA-2F0D-416E-B429-347A978A2EC4}">
      <dgm:prSet/>
      <dgm:spPr/>
      <dgm:t>
        <a:bodyPr/>
        <a:lstStyle/>
        <a:p>
          <a:endParaRPr lang="en-US"/>
        </a:p>
      </dgm:t>
    </dgm:pt>
    <dgm:pt modelId="{4351FA35-2638-4631-8FF6-211B97D573B4}" type="pres">
      <dgm:prSet presAssocID="{D7E233EB-1544-426D-AC03-914E8267D7D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E86F829-1622-406C-92A9-97DD3B70D04C}" type="pres">
      <dgm:prSet presAssocID="{8C6D0CDE-86C2-4E55-8583-12B4C3A70443}" presName="root" presStyleCnt="0"/>
      <dgm:spPr/>
    </dgm:pt>
    <dgm:pt modelId="{73EC0083-FEC0-43D4-BBDE-E15FA1312F31}" type="pres">
      <dgm:prSet presAssocID="{8C6D0CDE-86C2-4E55-8583-12B4C3A70443}" presName="rootComposite" presStyleCnt="0"/>
      <dgm:spPr/>
    </dgm:pt>
    <dgm:pt modelId="{DC3DA50E-B621-4FB1-BC0D-C2EE76CF0150}" type="pres">
      <dgm:prSet presAssocID="{8C6D0CDE-86C2-4E55-8583-12B4C3A70443}" presName="rootText" presStyleLbl="node1" presStyleIdx="0" presStyleCnt="2" custScaleX="110281" custLinFactNeighborX="-34983" custLinFactNeighborY="-163"/>
      <dgm:spPr/>
      <dgm:t>
        <a:bodyPr/>
        <a:lstStyle/>
        <a:p>
          <a:endParaRPr lang="en-US"/>
        </a:p>
      </dgm:t>
    </dgm:pt>
    <dgm:pt modelId="{D51B5CED-38CF-42C6-943A-4B720711375A}" type="pres">
      <dgm:prSet presAssocID="{8C6D0CDE-86C2-4E55-8583-12B4C3A70443}" presName="rootConnector" presStyleLbl="node1" presStyleIdx="0" presStyleCnt="2"/>
      <dgm:spPr/>
      <dgm:t>
        <a:bodyPr/>
        <a:lstStyle/>
        <a:p>
          <a:endParaRPr lang="en-US"/>
        </a:p>
      </dgm:t>
    </dgm:pt>
    <dgm:pt modelId="{559BAAF8-440A-43D2-873C-091F7001B434}" type="pres">
      <dgm:prSet presAssocID="{8C6D0CDE-86C2-4E55-8583-12B4C3A70443}" presName="childShape" presStyleCnt="0"/>
      <dgm:spPr/>
    </dgm:pt>
    <dgm:pt modelId="{FD600F49-E215-4268-A576-D1CE095BF61A}" type="pres">
      <dgm:prSet presAssocID="{BB042936-10A8-42C7-B1C6-AF365809857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E83C927-AFE6-46B6-8B30-B9E94CDB592C}" type="pres">
      <dgm:prSet presAssocID="{E919D77D-62CB-4E35-9D52-C4DE09474FDE}" presName="childText" presStyleLbl="bgAcc1" presStyleIdx="0" presStyleCnt="4" custScaleX="161598" custLinFactNeighborX="-43291" custLinFactNeighborY="-3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84EAF-034E-434D-843C-D9F490F1FFDF}" type="pres">
      <dgm:prSet presAssocID="{BC3D0C14-28D2-4D70-8A04-A5C4AD68B62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B9A32C0C-CA4D-4ECD-9E38-4863D2B3133A}" type="pres">
      <dgm:prSet presAssocID="{626F1CBC-55B6-4F0E-B9BA-B26EBC3D4B47}" presName="childText" presStyleLbl="bgAcc1" presStyleIdx="1" presStyleCnt="4" custScaleX="170078" custLinFactNeighborX="-43291" custLinFactNeighborY="-59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2EDF5-0799-41DB-BFA8-4B0EBA81D107}" type="pres">
      <dgm:prSet presAssocID="{6022B59A-D6EB-422C-A7D9-9E4B26A13AC3}" presName="root" presStyleCnt="0"/>
      <dgm:spPr/>
    </dgm:pt>
    <dgm:pt modelId="{E7B6DDCC-E150-4F36-AC23-AC11A0A59930}" type="pres">
      <dgm:prSet presAssocID="{6022B59A-D6EB-422C-A7D9-9E4B26A13AC3}" presName="rootComposite" presStyleCnt="0"/>
      <dgm:spPr/>
    </dgm:pt>
    <dgm:pt modelId="{908CB753-7B98-4F50-8BB6-71317070109C}" type="pres">
      <dgm:prSet presAssocID="{6022B59A-D6EB-422C-A7D9-9E4B26A13AC3}" presName="rootText" presStyleLbl="node1" presStyleIdx="1" presStyleCnt="2" custLinFactNeighborX="-2932" custLinFactNeighborY="-198"/>
      <dgm:spPr/>
      <dgm:t>
        <a:bodyPr/>
        <a:lstStyle/>
        <a:p>
          <a:endParaRPr lang="en-US"/>
        </a:p>
      </dgm:t>
    </dgm:pt>
    <dgm:pt modelId="{3C2AE4B0-4D97-4A06-90CD-216609DECF17}" type="pres">
      <dgm:prSet presAssocID="{6022B59A-D6EB-422C-A7D9-9E4B26A13AC3}" presName="rootConnector" presStyleLbl="node1" presStyleIdx="1" presStyleCnt="2"/>
      <dgm:spPr/>
      <dgm:t>
        <a:bodyPr/>
        <a:lstStyle/>
        <a:p>
          <a:endParaRPr lang="en-US"/>
        </a:p>
      </dgm:t>
    </dgm:pt>
    <dgm:pt modelId="{144D5708-F25B-4426-9DEB-953159D670E1}" type="pres">
      <dgm:prSet presAssocID="{6022B59A-D6EB-422C-A7D9-9E4B26A13AC3}" presName="childShape" presStyleCnt="0"/>
      <dgm:spPr/>
    </dgm:pt>
    <dgm:pt modelId="{A46CF45E-7D10-4E71-A226-A7A1F0A7951E}" type="pres">
      <dgm:prSet presAssocID="{F2FE44D8-033C-4466-B909-9BAC1F56D1B6}" presName="Name13" presStyleLbl="parChTrans1D2" presStyleIdx="2" presStyleCnt="4"/>
      <dgm:spPr/>
      <dgm:t>
        <a:bodyPr/>
        <a:lstStyle/>
        <a:p>
          <a:endParaRPr lang="en-US"/>
        </a:p>
      </dgm:t>
    </dgm:pt>
    <dgm:pt modelId="{780E55D0-1E56-4C59-AFEC-29B8A4756049}" type="pres">
      <dgm:prSet presAssocID="{B0655F34-06B2-4718-A4C7-C3782662869A}" presName="childText" presStyleLbl="bgAcc1" presStyleIdx="2" presStyleCnt="4" custScaleX="176047" custLinFactNeighborX="-3222" custLinFactNeighborY="-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18633-413B-4EAA-B4D5-EB8F90EED381}" type="pres">
      <dgm:prSet presAssocID="{811B4A56-79D2-45F1-B361-E187CD6502F3}" presName="Name13" presStyleLbl="parChTrans1D2" presStyleIdx="3" presStyleCnt="4"/>
      <dgm:spPr/>
      <dgm:t>
        <a:bodyPr/>
        <a:lstStyle/>
        <a:p>
          <a:endParaRPr lang="en-US"/>
        </a:p>
      </dgm:t>
    </dgm:pt>
    <dgm:pt modelId="{509E7C35-48B4-4036-8B34-936D2AC7189D}" type="pres">
      <dgm:prSet presAssocID="{C3DFED05-9C87-4F78-8355-D457D723FCDE}" presName="childText" presStyleLbl="bgAcc1" presStyleIdx="3" presStyleCnt="4" custScaleX="176327" custLinFactNeighborX="-3222" custLinFactNeighborY="-5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5C1C22-7E3A-44BC-A8C1-FF5BC0D9C797}" srcId="{D7E233EB-1544-426D-AC03-914E8267D7DA}" destId="{6022B59A-D6EB-422C-A7D9-9E4B26A13AC3}" srcOrd="1" destOrd="0" parTransId="{54845994-2B9B-45BA-A1BD-4124332090E1}" sibTransId="{5428657C-EFCC-46EB-BD04-316D4BBE0125}"/>
    <dgm:cxn modelId="{4BE9B5FA-2F0D-416E-B429-347A978A2EC4}" srcId="{6022B59A-D6EB-422C-A7D9-9E4B26A13AC3}" destId="{C3DFED05-9C87-4F78-8355-D457D723FCDE}" srcOrd="1" destOrd="0" parTransId="{811B4A56-79D2-45F1-B361-E187CD6502F3}" sibTransId="{3CEA9D98-F6CA-483E-B243-DAC5EB99E61D}"/>
    <dgm:cxn modelId="{69F9EF1A-FDB4-48E6-805C-17B07359F8FD}" srcId="{8C6D0CDE-86C2-4E55-8583-12B4C3A70443}" destId="{E919D77D-62CB-4E35-9D52-C4DE09474FDE}" srcOrd="0" destOrd="0" parTransId="{BB042936-10A8-42C7-B1C6-AF365809857A}" sibTransId="{399600EB-BAFA-4D9E-A520-744DF3491EE4}"/>
    <dgm:cxn modelId="{67C8E25F-DB2B-46E6-83AD-6E4396A4D948}" type="presOf" srcId="{BB042936-10A8-42C7-B1C6-AF365809857A}" destId="{FD600F49-E215-4268-A576-D1CE095BF61A}" srcOrd="0" destOrd="0" presId="urn:microsoft.com/office/officeart/2005/8/layout/hierarchy3"/>
    <dgm:cxn modelId="{CDCBDD74-B17C-4A24-AEAB-61D5C69615D2}" type="presOf" srcId="{B0655F34-06B2-4718-A4C7-C3782662869A}" destId="{780E55D0-1E56-4C59-AFEC-29B8A4756049}" srcOrd="0" destOrd="0" presId="urn:microsoft.com/office/officeart/2005/8/layout/hierarchy3"/>
    <dgm:cxn modelId="{FC3FDA3D-B347-47F8-8FB2-D812947B1780}" type="presOf" srcId="{811B4A56-79D2-45F1-B361-E187CD6502F3}" destId="{27E18633-413B-4EAA-B4D5-EB8F90EED381}" srcOrd="0" destOrd="0" presId="urn:microsoft.com/office/officeart/2005/8/layout/hierarchy3"/>
    <dgm:cxn modelId="{0DDA049C-30C3-413D-A467-E153DB4659A7}" type="presOf" srcId="{8C6D0CDE-86C2-4E55-8583-12B4C3A70443}" destId="{DC3DA50E-B621-4FB1-BC0D-C2EE76CF0150}" srcOrd="0" destOrd="0" presId="urn:microsoft.com/office/officeart/2005/8/layout/hierarchy3"/>
    <dgm:cxn modelId="{CDC9DC82-3D80-4767-A2B1-894E2B8C7CE0}" type="presOf" srcId="{D7E233EB-1544-426D-AC03-914E8267D7DA}" destId="{4351FA35-2638-4631-8FF6-211B97D573B4}" srcOrd="0" destOrd="0" presId="urn:microsoft.com/office/officeart/2005/8/layout/hierarchy3"/>
    <dgm:cxn modelId="{AA587AEC-24E6-4B76-B53F-8DAF20344310}" type="presOf" srcId="{8C6D0CDE-86C2-4E55-8583-12B4C3A70443}" destId="{D51B5CED-38CF-42C6-943A-4B720711375A}" srcOrd="1" destOrd="0" presId="urn:microsoft.com/office/officeart/2005/8/layout/hierarchy3"/>
    <dgm:cxn modelId="{6C30F467-0B3B-487A-9197-2987490E72B6}" type="presOf" srcId="{E919D77D-62CB-4E35-9D52-C4DE09474FDE}" destId="{AE83C927-AFE6-46B6-8B30-B9E94CDB592C}" srcOrd="0" destOrd="0" presId="urn:microsoft.com/office/officeart/2005/8/layout/hierarchy3"/>
    <dgm:cxn modelId="{283B0DAD-F310-4FF2-BE24-F0B6945ECFA5}" srcId="{D7E233EB-1544-426D-AC03-914E8267D7DA}" destId="{8C6D0CDE-86C2-4E55-8583-12B4C3A70443}" srcOrd="0" destOrd="0" parTransId="{89325836-E100-42A0-97DF-29F309A38E9E}" sibTransId="{AFF7853F-2F75-4DD9-8392-9B8B526A1EC9}"/>
    <dgm:cxn modelId="{4B88F967-0FEA-47E4-8603-4F657AA2060E}" type="presOf" srcId="{F2FE44D8-033C-4466-B909-9BAC1F56D1B6}" destId="{A46CF45E-7D10-4E71-A226-A7A1F0A7951E}" srcOrd="0" destOrd="0" presId="urn:microsoft.com/office/officeart/2005/8/layout/hierarchy3"/>
    <dgm:cxn modelId="{D56C6E8B-5E79-4927-A4FC-C86A05B3C723}" type="presOf" srcId="{C3DFED05-9C87-4F78-8355-D457D723FCDE}" destId="{509E7C35-48B4-4036-8B34-936D2AC7189D}" srcOrd="0" destOrd="0" presId="urn:microsoft.com/office/officeart/2005/8/layout/hierarchy3"/>
    <dgm:cxn modelId="{8C9A94DF-A1B0-4F25-8193-F7B917F1F7E6}" srcId="{8C6D0CDE-86C2-4E55-8583-12B4C3A70443}" destId="{626F1CBC-55B6-4F0E-B9BA-B26EBC3D4B47}" srcOrd="1" destOrd="0" parTransId="{BC3D0C14-28D2-4D70-8A04-A5C4AD68B62F}" sibTransId="{97D632E8-60B8-4C60-879A-9720D984FEFB}"/>
    <dgm:cxn modelId="{BD65FE07-CBDC-4D9C-A850-DE053C5F3488}" type="presOf" srcId="{6022B59A-D6EB-422C-A7D9-9E4B26A13AC3}" destId="{3C2AE4B0-4D97-4A06-90CD-216609DECF17}" srcOrd="1" destOrd="0" presId="urn:microsoft.com/office/officeart/2005/8/layout/hierarchy3"/>
    <dgm:cxn modelId="{3C1BC46A-7271-4541-BA53-90678CBF236D}" type="presOf" srcId="{6022B59A-D6EB-422C-A7D9-9E4B26A13AC3}" destId="{908CB753-7B98-4F50-8BB6-71317070109C}" srcOrd="0" destOrd="0" presId="urn:microsoft.com/office/officeart/2005/8/layout/hierarchy3"/>
    <dgm:cxn modelId="{50EA007A-F20F-49BA-8722-C3A10EB314D0}" srcId="{6022B59A-D6EB-422C-A7D9-9E4B26A13AC3}" destId="{B0655F34-06B2-4718-A4C7-C3782662869A}" srcOrd="0" destOrd="0" parTransId="{F2FE44D8-033C-4466-B909-9BAC1F56D1B6}" sibTransId="{9DAF4235-5D21-485B-85DD-76D961FD021A}"/>
    <dgm:cxn modelId="{61F9EBC9-BE26-4927-A142-0F645F6DEA5F}" type="presOf" srcId="{626F1CBC-55B6-4F0E-B9BA-B26EBC3D4B47}" destId="{B9A32C0C-CA4D-4ECD-9E38-4863D2B3133A}" srcOrd="0" destOrd="0" presId="urn:microsoft.com/office/officeart/2005/8/layout/hierarchy3"/>
    <dgm:cxn modelId="{31993868-764B-4546-BFBE-5E6C0F3EF4E0}" type="presOf" srcId="{BC3D0C14-28D2-4D70-8A04-A5C4AD68B62F}" destId="{A9C84EAF-034E-434D-843C-D9F490F1FFDF}" srcOrd="0" destOrd="0" presId="urn:microsoft.com/office/officeart/2005/8/layout/hierarchy3"/>
    <dgm:cxn modelId="{0CBAAADA-0F1E-4CC6-A18D-09668BE240C0}" type="presParOf" srcId="{4351FA35-2638-4631-8FF6-211B97D573B4}" destId="{5E86F829-1622-406C-92A9-97DD3B70D04C}" srcOrd="0" destOrd="0" presId="urn:microsoft.com/office/officeart/2005/8/layout/hierarchy3"/>
    <dgm:cxn modelId="{3CE2DE37-82A3-4FFA-8697-F1AAD3A8FBF8}" type="presParOf" srcId="{5E86F829-1622-406C-92A9-97DD3B70D04C}" destId="{73EC0083-FEC0-43D4-BBDE-E15FA1312F31}" srcOrd="0" destOrd="0" presId="urn:microsoft.com/office/officeart/2005/8/layout/hierarchy3"/>
    <dgm:cxn modelId="{88D05CB4-E251-485C-A3E9-B4C3FBF139DD}" type="presParOf" srcId="{73EC0083-FEC0-43D4-BBDE-E15FA1312F31}" destId="{DC3DA50E-B621-4FB1-BC0D-C2EE76CF0150}" srcOrd="0" destOrd="0" presId="urn:microsoft.com/office/officeart/2005/8/layout/hierarchy3"/>
    <dgm:cxn modelId="{78D6B7C0-E5F1-40E1-91BB-48F7B648DAFF}" type="presParOf" srcId="{73EC0083-FEC0-43D4-BBDE-E15FA1312F31}" destId="{D51B5CED-38CF-42C6-943A-4B720711375A}" srcOrd="1" destOrd="0" presId="urn:microsoft.com/office/officeart/2005/8/layout/hierarchy3"/>
    <dgm:cxn modelId="{02F401D4-5DA3-4423-938B-4E563B253B9A}" type="presParOf" srcId="{5E86F829-1622-406C-92A9-97DD3B70D04C}" destId="{559BAAF8-440A-43D2-873C-091F7001B434}" srcOrd="1" destOrd="0" presId="urn:microsoft.com/office/officeart/2005/8/layout/hierarchy3"/>
    <dgm:cxn modelId="{4FC197D1-92DD-4CE7-A468-1F94B8D510B0}" type="presParOf" srcId="{559BAAF8-440A-43D2-873C-091F7001B434}" destId="{FD600F49-E215-4268-A576-D1CE095BF61A}" srcOrd="0" destOrd="0" presId="urn:microsoft.com/office/officeart/2005/8/layout/hierarchy3"/>
    <dgm:cxn modelId="{135BE74C-A3F7-470D-BF4C-4C00CBC1C83A}" type="presParOf" srcId="{559BAAF8-440A-43D2-873C-091F7001B434}" destId="{AE83C927-AFE6-46B6-8B30-B9E94CDB592C}" srcOrd="1" destOrd="0" presId="urn:microsoft.com/office/officeart/2005/8/layout/hierarchy3"/>
    <dgm:cxn modelId="{F542CFBB-8C89-4463-BD99-EDF1E53DC108}" type="presParOf" srcId="{559BAAF8-440A-43D2-873C-091F7001B434}" destId="{A9C84EAF-034E-434D-843C-D9F490F1FFDF}" srcOrd="2" destOrd="0" presId="urn:microsoft.com/office/officeart/2005/8/layout/hierarchy3"/>
    <dgm:cxn modelId="{90C241E3-DA68-419C-9875-1396BF04AD4D}" type="presParOf" srcId="{559BAAF8-440A-43D2-873C-091F7001B434}" destId="{B9A32C0C-CA4D-4ECD-9E38-4863D2B3133A}" srcOrd="3" destOrd="0" presId="urn:microsoft.com/office/officeart/2005/8/layout/hierarchy3"/>
    <dgm:cxn modelId="{9E7CC649-692E-4162-AC6A-F78258FC5E87}" type="presParOf" srcId="{4351FA35-2638-4631-8FF6-211B97D573B4}" destId="{DD92EDF5-0799-41DB-BFA8-4B0EBA81D107}" srcOrd="1" destOrd="0" presId="urn:microsoft.com/office/officeart/2005/8/layout/hierarchy3"/>
    <dgm:cxn modelId="{9DC2EDDF-E2EF-4835-9A92-3D9C71A63EF5}" type="presParOf" srcId="{DD92EDF5-0799-41DB-BFA8-4B0EBA81D107}" destId="{E7B6DDCC-E150-4F36-AC23-AC11A0A59930}" srcOrd="0" destOrd="0" presId="urn:microsoft.com/office/officeart/2005/8/layout/hierarchy3"/>
    <dgm:cxn modelId="{E87D8D4C-49B4-4A03-A4A5-50B1A3142B38}" type="presParOf" srcId="{E7B6DDCC-E150-4F36-AC23-AC11A0A59930}" destId="{908CB753-7B98-4F50-8BB6-71317070109C}" srcOrd="0" destOrd="0" presId="urn:microsoft.com/office/officeart/2005/8/layout/hierarchy3"/>
    <dgm:cxn modelId="{58F231F6-649F-47D7-99E4-CACE3783C452}" type="presParOf" srcId="{E7B6DDCC-E150-4F36-AC23-AC11A0A59930}" destId="{3C2AE4B0-4D97-4A06-90CD-216609DECF17}" srcOrd="1" destOrd="0" presId="urn:microsoft.com/office/officeart/2005/8/layout/hierarchy3"/>
    <dgm:cxn modelId="{46DC94AD-69ED-406B-911B-4B70B30F2145}" type="presParOf" srcId="{DD92EDF5-0799-41DB-BFA8-4B0EBA81D107}" destId="{144D5708-F25B-4426-9DEB-953159D670E1}" srcOrd="1" destOrd="0" presId="urn:microsoft.com/office/officeart/2005/8/layout/hierarchy3"/>
    <dgm:cxn modelId="{BB3381F0-3DDE-4288-907F-B1D44094F112}" type="presParOf" srcId="{144D5708-F25B-4426-9DEB-953159D670E1}" destId="{A46CF45E-7D10-4E71-A226-A7A1F0A7951E}" srcOrd="0" destOrd="0" presId="urn:microsoft.com/office/officeart/2005/8/layout/hierarchy3"/>
    <dgm:cxn modelId="{A4A4824C-B06D-41CE-90EA-065D9A08C8B5}" type="presParOf" srcId="{144D5708-F25B-4426-9DEB-953159D670E1}" destId="{780E55D0-1E56-4C59-AFEC-29B8A4756049}" srcOrd="1" destOrd="0" presId="urn:microsoft.com/office/officeart/2005/8/layout/hierarchy3"/>
    <dgm:cxn modelId="{4634DD75-BB2A-42B7-BC54-F6E2B57B22FC}" type="presParOf" srcId="{144D5708-F25B-4426-9DEB-953159D670E1}" destId="{27E18633-413B-4EAA-B4D5-EB8F90EED381}" srcOrd="2" destOrd="0" presId="urn:microsoft.com/office/officeart/2005/8/layout/hierarchy3"/>
    <dgm:cxn modelId="{DB656A32-C38F-4A4C-845A-FD2882F2D2CF}" type="presParOf" srcId="{144D5708-F25B-4426-9DEB-953159D670E1}" destId="{509E7C35-48B4-4036-8B34-936D2AC7189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92103F-3144-4FE3-81A3-54E9FA4A140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C28396-7DCA-4B74-B012-AD9691BEDAC0}">
      <dgm:prSet phldrT="[Text]" custT="1"/>
      <dgm:spPr/>
      <dgm:t>
        <a:bodyPr/>
        <a:lstStyle/>
        <a:p>
          <a:r>
            <a:rPr lang="en-US" sz="4400" dirty="0" smtClean="0"/>
            <a:t>FL: ΔN</a:t>
          </a:r>
        </a:p>
        <a:p>
          <a:r>
            <a:rPr lang="en-US" sz="4400" dirty="0" smtClean="0"/>
            <a:t>PINK1</a:t>
          </a:r>
          <a:endParaRPr lang="en-US" sz="4400" dirty="0"/>
        </a:p>
      </dgm:t>
    </dgm:pt>
    <dgm:pt modelId="{5945F49D-3553-4AEE-B805-675007EAC048}" type="parTrans" cxnId="{D8785916-1E2E-4ED9-AD18-55C5CF22BF67}">
      <dgm:prSet/>
      <dgm:spPr/>
      <dgm:t>
        <a:bodyPr/>
        <a:lstStyle/>
        <a:p>
          <a:endParaRPr lang="en-US"/>
        </a:p>
      </dgm:t>
    </dgm:pt>
    <dgm:pt modelId="{083CBC10-105C-41D5-8CE1-A620D0296DE6}" type="sibTrans" cxnId="{D8785916-1E2E-4ED9-AD18-55C5CF22BF67}">
      <dgm:prSet/>
      <dgm:spPr/>
      <dgm:t>
        <a:bodyPr/>
        <a:lstStyle/>
        <a:p>
          <a:endParaRPr lang="en-US"/>
        </a:p>
      </dgm:t>
    </dgm:pt>
    <dgm:pt modelId="{9587DFDA-C600-400B-8B07-2C9C1FB8966C}">
      <dgm:prSet phldrT="[Text]"/>
      <dgm:spPr/>
      <dgm:t>
        <a:bodyPr/>
        <a:lstStyle/>
        <a:p>
          <a:r>
            <a:rPr lang="en-US" dirty="0" smtClean="0"/>
            <a:t>Q115L</a:t>
          </a:r>
          <a:endParaRPr lang="en-US" dirty="0"/>
        </a:p>
      </dgm:t>
    </dgm:pt>
    <dgm:pt modelId="{8CE40129-EFA1-4E2E-9CDA-7D4CCABAED89}" type="parTrans" cxnId="{6C93D9D8-C876-425B-88DC-F816350D74E6}">
      <dgm:prSet/>
      <dgm:spPr/>
      <dgm:t>
        <a:bodyPr/>
        <a:lstStyle/>
        <a:p>
          <a:endParaRPr lang="en-US"/>
        </a:p>
      </dgm:t>
    </dgm:pt>
    <dgm:pt modelId="{F5570130-66E9-4E6F-B13C-807D16A2644C}" type="sibTrans" cxnId="{6C93D9D8-C876-425B-88DC-F816350D74E6}">
      <dgm:prSet/>
      <dgm:spPr/>
      <dgm:t>
        <a:bodyPr/>
        <a:lstStyle/>
        <a:p>
          <a:endParaRPr lang="en-US"/>
        </a:p>
      </dgm:t>
    </dgm:pt>
    <dgm:pt modelId="{826AC0B4-3C16-46C7-B3D2-F563CE0217CB}">
      <dgm:prSet phldrT="[Text]"/>
      <dgm:spPr/>
      <dgm:t>
        <a:bodyPr/>
        <a:lstStyle/>
        <a:p>
          <a:r>
            <a:rPr lang="en-US" dirty="0" smtClean="0"/>
            <a:t>C92F</a:t>
          </a:r>
          <a:endParaRPr lang="en-US" dirty="0"/>
        </a:p>
      </dgm:t>
    </dgm:pt>
    <dgm:pt modelId="{EA96868B-46FA-491E-8800-62AE8234CF25}" type="parTrans" cxnId="{FD39FFD8-4BB2-4B6B-B101-FFA4C69E9E8D}">
      <dgm:prSet/>
      <dgm:spPr/>
      <dgm:t>
        <a:bodyPr/>
        <a:lstStyle/>
        <a:p>
          <a:endParaRPr lang="en-US"/>
        </a:p>
      </dgm:t>
    </dgm:pt>
    <dgm:pt modelId="{F04A4776-AA11-4490-BAF1-EDCE7CAD04D6}" type="sibTrans" cxnId="{FD39FFD8-4BB2-4B6B-B101-FFA4C69E9E8D}">
      <dgm:prSet/>
      <dgm:spPr/>
      <dgm:t>
        <a:bodyPr/>
        <a:lstStyle/>
        <a:p>
          <a:endParaRPr lang="en-US"/>
        </a:p>
      </dgm:t>
    </dgm:pt>
    <dgm:pt modelId="{1A9160BB-99C9-452F-811A-E00B5F2113CF}">
      <dgm:prSet phldrT="[Text]"/>
      <dgm:spPr/>
      <dgm:t>
        <a:bodyPr/>
        <a:lstStyle/>
        <a:p>
          <a:r>
            <a:rPr lang="en-US" dirty="0" smtClean="0"/>
            <a:t>R147H</a:t>
          </a:r>
          <a:endParaRPr lang="en-US" dirty="0"/>
        </a:p>
      </dgm:t>
    </dgm:pt>
    <dgm:pt modelId="{2FA690A3-02BB-4131-B5E7-606ECFAE9158}" type="parTrans" cxnId="{2C114384-FDBC-4A1F-A785-809F56270733}">
      <dgm:prSet/>
      <dgm:spPr/>
      <dgm:t>
        <a:bodyPr/>
        <a:lstStyle/>
        <a:p>
          <a:endParaRPr lang="en-US"/>
        </a:p>
      </dgm:t>
    </dgm:pt>
    <dgm:pt modelId="{4DB476AD-6BCC-4FA2-A7C9-61D9B09696D0}" type="sibTrans" cxnId="{2C114384-FDBC-4A1F-A785-809F56270733}">
      <dgm:prSet/>
      <dgm:spPr/>
      <dgm:t>
        <a:bodyPr/>
        <a:lstStyle/>
        <a:p>
          <a:endParaRPr lang="en-US"/>
        </a:p>
      </dgm:t>
    </dgm:pt>
    <dgm:pt modelId="{EA3BF748-4413-46FF-A9FD-BB8A0BC10874}" type="pres">
      <dgm:prSet presAssocID="{D392103F-3144-4FE3-81A3-54E9FA4A140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717C50-E299-4CE4-AA65-8F4A02CA8909}" type="pres">
      <dgm:prSet presAssocID="{91C28396-7DCA-4B74-B012-AD9691BEDAC0}" presName="centerShape" presStyleLbl="node0" presStyleIdx="0" presStyleCnt="1" custScaleX="118217" custScaleY="73960"/>
      <dgm:spPr/>
      <dgm:t>
        <a:bodyPr/>
        <a:lstStyle/>
        <a:p>
          <a:endParaRPr lang="en-US"/>
        </a:p>
      </dgm:t>
    </dgm:pt>
    <dgm:pt modelId="{E1AC0454-A231-474C-9578-214926AE5F0F}" type="pres">
      <dgm:prSet presAssocID="{8CE40129-EFA1-4E2E-9CDA-7D4CCABAED8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36E0910F-D9AA-4B6A-B478-733A571951A1}" type="pres">
      <dgm:prSet presAssocID="{9587DFDA-C600-400B-8B07-2C9C1FB8966C}" presName="node" presStyleLbl="node1" presStyleIdx="0" presStyleCnt="3" custRadScaleRad="104960" custRadScaleInc="-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7DF76-F001-400E-8D33-28110867A7B9}" type="pres">
      <dgm:prSet presAssocID="{EA96868B-46FA-491E-8800-62AE8234CF25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BAA8975-A872-4A34-B19D-253A65EB4E81}" type="pres">
      <dgm:prSet presAssocID="{826AC0B4-3C16-46C7-B3D2-F563CE0217C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210B7-0C50-4619-B400-533F4CDD872C}" type="pres">
      <dgm:prSet presAssocID="{2FA690A3-02BB-4131-B5E7-606ECFAE915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2B7AB93-A492-46D6-96DA-E8FBFA06E8D1}" type="pres">
      <dgm:prSet presAssocID="{1A9160BB-99C9-452F-811A-E00B5F2113CF}" presName="node" presStyleLbl="node1" presStyleIdx="2" presStyleCnt="3" custRadScaleRad="104817" custRadScaleInc="-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114384-FDBC-4A1F-A785-809F56270733}" srcId="{91C28396-7DCA-4B74-B012-AD9691BEDAC0}" destId="{1A9160BB-99C9-452F-811A-E00B5F2113CF}" srcOrd="2" destOrd="0" parTransId="{2FA690A3-02BB-4131-B5E7-606ECFAE9158}" sibTransId="{4DB476AD-6BCC-4FA2-A7C9-61D9B09696D0}"/>
    <dgm:cxn modelId="{02717855-DACB-4DFA-9203-067951C6EE35}" type="presOf" srcId="{EA96868B-46FA-491E-8800-62AE8234CF25}" destId="{C067DF76-F001-400E-8D33-28110867A7B9}" srcOrd="0" destOrd="0" presId="urn:microsoft.com/office/officeart/2005/8/layout/radial4"/>
    <dgm:cxn modelId="{FD39FFD8-4BB2-4B6B-B101-FFA4C69E9E8D}" srcId="{91C28396-7DCA-4B74-B012-AD9691BEDAC0}" destId="{826AC0B4-3C16-46C7-B3D2-F563CE0217CB}" srcOrd="1" destOrd="0" parTransId="{EA96868B-46FA-491E-8800-62AE8234CF25}" sibTransId="{F04A4776-AA11-4490-BAF1-EDCE7CAD04D6}"/>
    <dgm:cxn modelId="{356DF057-F822-43EF-823A-4688388FBFF1}" type="presOf" srcId="{91C28396-7DCA-4B74-B012-AD9691BEDAC0}" destId="{E1717C50-E299-4CE4-AA65-8F4A02CA8909}" srcOrd="0" destOrd="0" presId="urn:microsoft.com/office/officeart/2005/8/layout/radial4"/>
    <dgm:cxn modelId="{6C93D9D8-C876-425B-88DC-F816350D74E6}" srcId="{91C28396-7DCA-4B74-B012-AD9691BEDAC0}" destId="{9587DFDA-C600-400B-8B07-2C9C1FB8966C}" srcOrd="0" destOrd="0" parTransId="{8CE40129-EFA1-4E2E-9CDA-7D4CCABAED89}" sibTransId="{F5570130-66E9-4E6F-B13C-807D16A2644C}"/>
    <dgm:cxn modelId="{A84CB0D3-F4F0-4AAA-A906-8D88F8D2D867}" type="presOf" srcId="{1A9160BB-99C9-452F-811A-E00B5F2113CF}" destId="{32B7AB93-A492-46D6-96DA-E8FBFA06E8D1}" srcOrd="0" destOrd="0" presId="urn:microsoft.com/office/officeart/2005/8/layout/radial4"/>
    <dgm:cxn modelId="{516A7611-155C-41F5-88A3-B8C038D8A656}" type="presOf" srcId="{826AC0B4-3C16-46C7-B3D2-F563CE0217CB}" destId="{ABAA8975-A872-4A34-B19D-253A65EB4E81}" srcOrd="0" destOrd="0" presId="urn:microsoft.com/office/officeart/2005/8/layout/radial4"/>
    <dgm:cxn modelId="{71F4529C-6D13-4431-9D8A-7626BB68F777}" type="presOf" srcId="{2FA690A3-02BB-4131-B5E7-606ECFAE9158}" destId="{FE1210B7-0C50-4619-B400-533F4CDD872C}" srcOrd="0" destOrd="0" presId="urn:microsoft.com/office/officeart/2005/8/layout/radial4"/>
    <dgm:cxn modelId="{9B203D68-C1D0-4929-8824-73B4D50E87FF}" type="presOf" srcId="{8CE40129-EFA1-4E2E-9CDA-7D4CCABAED89}" destId="{E1AC0454-A231-474C-9578-214926AE5F0F}" srcOrd="0" destOrd="0" presId="urn:microsoft.com/office/officeart/2005/8/layout/radial4"/>
    <dgm:cxn modelId="{17ED94C9-2B89-4E60-8F97-8B4E0510D9CD}" type="presOf" srcId="{D392103F-3144-4FE3-81A3-54E9FA4A1404}" destId="{EA3BF748-4413-46FF-A9FD-BB8A0BC10874}" srcOrd="0" destOrd="0" presId="urn:microsoft.com/office/officeart/2005/8/layout/radial4"/>
    <dgm:cxn modelId="{14FE5585-BF67-4C80-8336-2D813AE2B421}" type="presOf" srcId="{9587DFDA-C600-400B-8B07-2C9C1FB8966C}" destId="{36E0910F-D9AA-4B6A-B478-733A571951A1}" srcOrd="0" destOrd="0" presId="urn:microsoft.com/office/officeart/2005/8/layout/radial4"/>
    <dgm:cxn modelId="{D8785916-1E2E-4ED9-AD18-55C5CF22BF67}" srcId="{D392103F-3144-4FE3-81A3-54E9FA4A1404}" destId="{91C28396-7DCA-4B74-B012-AD9691BEDAC0}" srcOrd="0" destOrd="0" parTransId="{5945F49D-3553-4AEE-B805-675007EAC048}" sibTransId="{083CBC10-105C-41D5-8CE1-A620D0296DE6}"/>
    <dgm:cxn modelId="{04559C58-E673-4690-8DCD-F074F44BE04D}" type="presParOf" srcId="{EA3BF748-4413-46FF-A9FD-BB8A0BC10874}" destId="{E1717C50-E299-4CE4-AA65-8F4A02CA8909}" srcOrd="0" destOrd="0" presId="urn:microsoft.com/office/officeart/2005/8/layout/radial4"/>
    <dgm:cxn modelId="{8D1F6A17-BD07-49C3-8481-FEA12C3A7E91}" type="presParOf" srcId="{EA3BF748-4413-46FF-A9FD-BB8A0BC10874}" destId="{E1AC0454-A231-474C-9578-214926AE5F0F}" srcOrd="1" destOrd="0" presId="urn:microsoft.com/office/officeart/2005/8/layout/radial4"/>
    <dgm:cxn modelId="{60499F7B-E9A2-4362-8657-7CE3B145C185}" type="presParOf" srcId="{EA3BF748-4413-46FF-A9FD-BB8A0BC10874}" destId="{36E0910F-D9AA-4B6A-B478-733A571951A1}" srcOrd="2" destOrd="0" presId="urn:microsoft.com/office/officeart/2005/8/layout/radial4"/>
    <dgm:cxn modelId="{CF4EE2A4-3A37-49A5-ADFD-839F09470621}" type="presParOf" srcId="{EA3BF748-4413-46FF-A9FD-BB8A0BC10874}" destId="{C067DF76-F001-400E-8D33-28110867A7B9}" srcOrd="3" destOrd="0" presId="urn:microsoft.com/office/officeart/2005/8/layout/radial4"/>
    <dgm:cxn modelId="{EE5E8074-7AEC-4B96-93AD-9C0A184542AB}" type="presParOf" srcId="{EA3BF748-4413-46FF-A9FD-BB8A0BC10874}" destId="{ABAA8975-A872-4A34-B19D-253A65EB4E81}" srcOrd="4" destOrd="0" presId="urn:microsoft.com/office/officeart/2005/8/layout/radial4"/>
    <dgm:cxn modelId="{C5537832-8CAF-4BF1-ACBD-526BF6A934A6}" type="presParOf" srcId="{EA3BF748-4413-46FF-A9FD-BB8A0BC10874}" destId="{FE1210B7-0C50-4619-B400-533F4CDD872C}" srcOrd="5" destOrd="0" presId="urn:microsoft.com/office/officeart/2005/8/layout/radial4"/>
    <dgm:cxn modelId="{599FFB3B-E315-4FBE-8AE4-673C54A37805}" type="presParOf" srcId="{EA3BF748-4413-46FF-A9FD-BB8A0BC10874}" destId="{32B7AB93-A492-46D6-96DA-E8FBFA06E8D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92103F-3144-4FE3-81A3-54E9FA4A140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C28396-7DCA-4B74-B012-AD9691BEDAC0}">
      <dgm:prSet phldrT="[Text]" custT="1"/>
      <dgm:spPr/>
      <dgm:t>
        <a:bodyPr/>
        <a:lstStyle/>
        <a:p>
          <a:r>
            <a:rPr lang="en-US" sz="4400" dirty="0" smtClean="0"/>
            <a:t>MEF Cells</a:t>
          </a:r>
          <a:endParaRPr lang="en-US" sz="4400" dirty="0"/>
        </a:p>
      </dgm:t>
    </dgm:pt>
    <dgm:pt modelId="{5945F49D-3553-4AEE-B805-675007EAC048}" type="parTrans" cxnId="{D8785916-1E2E-4ED9-AD18-55C5CF22BF67}">
      <dgm:prSet/>
      <dgm:spPr/>
      <dgm:t>
        <a:bodyPr/>
        <a:lstStyle/>
        <a:p>
          <a:endParaRPr lang="en-US"/>
        </a:p>
      </dgm:t>
    </dgm:pt>
    <dgm:pt modelId="{083CBC10-105C-41D5-8CE1-A620D0296DE6}" type="sibTrans" cxnId="{D8785916-1E2E-4ED9-AD18-55C5CF22BF67}">
      <dgm:prSet/>
      <dgm:spPr/>
      <dgm:t>
        <a:bodyPr/>
        <a:lstStyle/>
        <a:p>
          <a:endParaRPr lang="en-US"/>
        </a:p>
      </dgm:t>
    </dgm:pt>
    <dgm:pt modelId="{9587DFDA-C600-400B-8B07-2C9C1FB8966C}">
      <dgm:prSet phldrT="[Text]"/>
      <dgm:spPr/>
      <dgm:t>
        <a:bodyPr/>
        <a:lstStyle/>
        <a:p>
          <a:r>
            <a:rPr lang="en-US" dirty="0" smtClean="0"/>
            <a:t>HtrA2 KO</a:t>
          </a:r>
          <a:endParaRPr lang="en-US" dirty="0"/>
        </a:p>
      </dgm:t>
    </dgm:pt>
    <dgm:pt modelId="{8CE40129-EFA1-4E2E-9CDA-7D4CCABAED89}" type="parTrans" cxnId="{6C93D9D8-C876-425B-88DC-F816350D74E6}">
      <dgm:prSet/>
      <dgm:spPr/>
      <dgm:t>
        <a:bodyPr/>
        <a:lstStyle/>
        <a:p>
          <a:endParaRPr lang="en-US"/>
        </a:p>
      </dgm:t>
    </dgm:pt>
    <dgm:pt modelId="{F5570130-66E9-4E6F-B13C-807D16A2644C}" type="sibTrans" cxnId="{6C93D9D8-C876-425B-88DC-F816350D74E6}">
      <dgm:prSet/>
      <dgm:spPr/>
      <dgm:t>
        <a:bodyPr/>
        <a:lstStyle/>
        <a:p>
          <a:endParaRPr lang="en-US"/>
        </a:p>
      </dgm:t>
    </dgm:pt>
    <dgm:pt modelId="{1A9160BB-99C9-452F-811A-E00B5F2113CF}">
      <dgm:prSet phldrT="[Text]"/>
      <dgm:spPr/>
      <dgm:t>
        <a:bodyPr/>
        <a:lstStyle/>
        <a:p>
          <a:r>
            <a:rPr lang="en-US" dirty="0" smtClean="0"/>
            <a:t>PARL KO</a:t>
          </a:r>
          <a:endParaRPr lang="en-US" dirty="0"/>
        </a:p>
      </dgm:t>
    </dgm:pt>
    <dgm:pt modelId="{2FA690A3-02BB-4131-B5E7-606ECFAE9158}" type="parTrans" cxnId="{2C114384-FDBC-4A1F-A785-809F56270733}">
      <dgm:prSet/>
      <dgm:spPr/>
      <dgm:t>
        <a:bodyPr/>
        <a:lstStyle/>
        <a:p>
          <a:endParaRPr lang="en-US"/>
        </a:p>
      </dgm:t>
    </dgm:pt>
    <dgm:pt modelId="{4DB476AD-6BCC-4FA2-A7C9-61D9B09696D0}" type="sibTrans" cxnId="{2C114384-FDBC-4A1F-A785-809F56270733}">
      <dgm:prSet/>
      <dgm:spPr/>
      <dgm:t>
        <a:bodyPr/>
        <a:lstStyle/>
        <a:p>
          <a:endParaRPr lang="en-US"/>
        </a:p>
      </dgm:t>
    </dgm:pt>
    <dgm:pt modelId="{EA3BF748-4413-46FF-A9FD-BB8A0BC10874}" type="pres">
      <dgm:prSet presAssocID="{D392103F-3144-4FE3-81A3-54E9FA4A140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717C50-E299-4CE4-AA65-8F4A02CA8909}" type="pres">
      <dgm:prSet presAssocID="{91C28396-7DCA-4B74-B012-AD9691BEDAC0}" presName="centerShape" presStyleLbl="node0" presStyleIdx="0" presStyleCnt="1" custScaleX="118217" custScaleY="73960"/>
      <dgm:spPr/>
      <dgm:t>
        <a:bodyPr/>
        <a:lstStyle/>
        <a:p>
          <a:endParaRPr lang="en-US"/>
        </a:p>
      </dgm:t>
    </dgm:pt>
    <dgm:pt modelId="{E1AC0454-A231-474C-9578-214926AE5F0F}" type="pres">
      <dgm:prSet presAssocID="{8CE40129-EFA1-4E2E-9CDA-7D4CCABAED89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36E0910F-D9AA-4B6A-B478-733A571951A1}" type="pres">
      <dgm:prSet presAssocID="{9587DFDA-C600-400B-8B07-2C9C1FB8966C}" presName="node" presStyleLbl="node1" presStyleIdx="0" presStyleCnt="2" custRadScaleRad="104960" custRadScaleInc="-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210B7-0C50-4619-B400-533F4CDD872C}" type="pres">
      <dgm:prSet presAssocID="{2FA690A3-02BB-4131-B5E7-606ECFAE9158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32B7AB93-A492-46D6-96DA-E8FBFA06E8D1}" type="pres">
      <dgm:prSet presAssocID="{1A9160BB-99C9-452F-811A-E00B5F2113CF}" presName="node" presStyleLbl="node1" presStyleIdx="1" presStyleCnt="2" custRadScaleRad="104817" custRadScaleInc="-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114384-FDBC-4A1F-A785-809F56270733}" srcId="{91C28396-7DCA-4B74-B012-AD9691BEDAC0}" destId="{1A9160BB-99C9-452F-811A-E00B5F2113CF}" srcOrd="1" destOrd="0" parTransId="{2FA690A3-02BB-4131-B5E7-606ECFAE9158}" sibTransId="{4DB476AD-6BCC-4FA2-A7C9-61D9B09696D0}"/>
    <dgm:cxn modelId="{5C502437-97CB-4193-B89A-CC6BC2A60021}" type="presOf" srcId="{91C28396-7DCA-4B74-B012-AD9691BEDAC0}" destId="{E1717C50-E299-4CE4-AA65-8F4A02CA8909}" srcOrd="0" destOrd="0" presId="urn:microsoft.com/office/officeart/2005/8/layout/radial4"/>
    <dgm:cxn modelId="{D4663F18-CEEF-411F-B6FC-ECA8C2F91CAF}" type="presOf" srcId="{D392103F-3144-4FE3-81A3-54E9FA4A1404}" destId="{EA3BF748-4413-46FF-A9FD-BB8A0BC10874}" srcOrd="0" destOrd="0" presId="urn:microsoft.com/office/officeart/2005/8/layout/radial4"/>
    <dgm:cxn modelId="{686A2CBF-D5CA-4F82-AF79-7B207C0C19B3}" type="presOf" srcId="{9587DFDA-C600-400B-8B07-2C9C1FB8966C}" destId="{36E0910F-D9AA-4B6A-B478-733A571951A1}" srcOrd="0" destOrd="0" presId="urn:microsoft.com/office/officeart/2005/8/layout/radial4"/>
    <dgm:cxn modelId="{6C93D9D8-C876-425B-88DC-F816350D74E6}" srcId="{91C28396-7DCA-4B74-B012-AD9691BEDAC0}" destId="{9587DFDA-C600-400B-8B07-2C9C1FB8966C}" srcOrd="0" destOrd="0" parTransId="{8CE40129-EFA1-4E2E-9CDA-7D4CCABAED89}" sibTransId="{F5570130-66E9-4E6F-B13C-807D16A2644C}"/>
    <dgm:cxn modelId="{0AC061DD-6423-486B-AF06-75C9D6C5A748}" type="presOf" srcId="{1A9160BB-99C9-452F-811A-E00B5F2113CF}" destId="{32B7AB93-A492-46D6-96DA-E8FBFA06E8D1}" srcOrd="0" destOrd="0" presId="urn:microsoft.com/office/officeart/2005/8/layout/radial4"/>
    <dgm:cxn modelId="{D8785916-1E2E-4ED9-AD18-55C5CF22BF67}" srcId="{D392103F-3144-4FE3-81A3-54E9FA4A1404}" destId="{91C28396-7DCA-4B74-B012-AD9691BEDAC0}" srcOrd="0" destOrd="0" parTransId="{5945F49D-3553-4AEE-B805-675007EAC048}" sibTransId="{083CBC10-105C-41D5-8CE1-A620D0296DE6}"/>
    <dgm:cxn modelId="{A8775AC9-A5BA-428F-8C68-7DE85CF6FFBB}" type="presOf" srcId="{8CE40129-EFA1-4E2E-9CDA-7D4CCABAED89}" destId="{E1AC0454-A231-474C-9578-214926AE5F0F}" srcOrd="0" destOrd="0" presId="urn:microsoft.com/office/officeart/2005/8/layout/radial4"/>
    <dgm:cxn modelId="{AF171161-29F6-4C65-B2B6-8744AA20C541}" type="presOf" srcId="{2FA690A3-02BB-4131-B5E7-606ECFAE9158}" destId="{FE1210B7-0C50-4619-B400-533F4CDD872C}" srcOrd="0" destOrd="0" presId="urn:microsoft.com/office/officeart/2005/8/layout/radial4"/>
    <dgm:cxn modelId="{9D065FD4-2CD6-47D1-891E-7A553EE587FA}" type="presParOf" srcId="{EA3BF748-4413-46FF-A9FD-BB8A0BC10874}" destId="{E1717C50-E299-4CE4-AA65-8F4A02CA8909}" srcOrd="0" destOrd="0" presId="urn:microsoft.com/office/officeart/2005/8/layout/radial4"/>
    <dgm:cxn modelId="{8095E268-5FC7-41AB-9205-19A89AFB8C57}" type="presParOf" srcId="{EA3BF748-4413-46FF-A9FD-BB8A0BC10874}" destId="{E1AC0454-A231-474C-9578-214926AE5F0F}" srcOrd="1" destOrd="0" presId="urn:microsoft.com/office/officeart/2005/8/layout/radial4"/>
    <dgm:cxn modelId="{706B7283-7896-4473-9F00-0A6D269A68E6}" type="presParOf" srcId="{EA3BF748-4413-46FF-A9FD-BB8A0BC10874}" destId="{36E0910F-D9AA-4B6A-B478-733A571951A1}" srcOrd="2" destOrd="0" presId="urn:microsoft.com/office/officeart/2005/8/layout/radial4"/>
    <dgm:cxn modelId="{3E78C600-BEE6-4341-918F-1CAAC940BDCC}" type="presParOf" srcId="{EA3BF748-4413-46FF-A9FD-BB8A0BC10874}" destId="{FE1210B7-0C50-4619-B400-533F4CDD872C}" srcOrd="3" destOrd="0" presId="urn:microsoft.com/office/officeart/2005/8/layout/radial4"/>
    <dgm:cxn modelId="{0549FA26-CC31-4D7F-92E1-45F7FA912C74}" type="presParOf" srcId="{EA3BF748-4413-46FF-A9FD-BB8A0BC10874}" destId="{32B7AB93-A492-46D6-96DA-E8FBFA06E8D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92103F-3144-4FE3-81A3-54E9FA4A140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C28396-7DCA-4B74-B012-AD9691BEDAC0}">
      <dgm:prSet phldrT="[Text]" custT="1"/>
      <dgm:spPr/>
      <dgm:t>
        <a:bodyPr/>
        <a:lstStyle/>
        <a:p>
          <a:r>
            <a:rPr lang="en-US" sz="3600" dirty="0" smtClean="0"/>
            <a:t>PARL KO Mouse</a:t>
          </a:r>
          <a:endParaRPr lang="en-US" sz="3600" dirty="0"/>
        </a:p>
      </dgm:t>
    </dgm:pt>
    <dgm:pt modelId="{5945F49D-3553-4AEE-B805-675007EAC048}" type="parTrans" cxnId="{D8785916-1E2E-4ED9-AD18-55C5CF22BF67}">
      <dgm:prSet/>
      <dgm:spPr/>
      <dgm:t>
        <a:bodyPr/>
        <a:lstStyle/>
        <a:p>
          <a:endParaRPr lang="en-US"/>
        </a:p>
      </dgm:t>
    </dgm:pt>
    <dgm:pt modelId="{083CBC10-105C-41D5-8CE1-A620D0296DE6}" type="sibTrans" cxnId="{D8785916-1E2E-4ED9-AD18-55C5CF22BF67}">
      <dgm:prSet/>
      <dgm:spPr/>
      <dgm:t>
        <a:bodyPr/>
        <a:lstStyle/>
        <a:p>
          <a:endParaRPr lang="en-US"/>
        </a:p>
      </dgm:t>
    </dgm:pt>
    <dgm:pt modelId="{9587DFDA-C600-400B-8B07-2C9C1FB8966C}">
      <dgm:prSet phldrT="[Text]"/>
      <dgm:spPr/>
      <dgm:t>
        <a:bodyPr/>
        <a:lstStyle/>
        <a:p>
          <a:r>
            <a:rPr lang="en-US" dirty="0" smtClean="0"/>
            <a:t>PARL-S277G </a:t>
          </a:r>
          <a:endParaRPr lang="en-US" dirty="0"/>
        </a:p>
      </dgm:t>
    </dgm:pt>
    <dgm:pt modelId="{8CE40129-EFA1-4E2E-9CDA-7D4CCABAED89}" type="parTrans" cxnId="{6C93D9D8-C876-425B-88DC-F816350D74E6}">
      <dgm:prSet/>
      <dgm:spPr/>
      <dgm:t>
        <a:bodyPr/>
        <a:lstStyle/>
        <a:p>
          <a:endParaRPr lang="en-US"/>
        </a:p>
      </dgm:t>
    </dgm:pt>
    <dgm:pt modelId="{F5570130-66E9-4E6F-B13C-807D16A2644C}" type="sibTrans" cxnId="{6C93D9D8-C876-425B-88DC-F816350D74E6}">
      <dgm:prSet/>
      <dgm:spPr/>
      <dgm:t>
        <a:bodyPr/>
        <a:lstStyle/>
        <a:p>
          <a:endParaRPr lang="en-US"/>
        </a:p>
      </dgm:t>
    </dgm:pt>
    <dgm:pt modelId="{07B0F391-AC79-426A-9470-9298A3840443}">
      <dgm:prSet/>
      <dgm:spPr/>
      <dgm:t>
        <a:bodyPr/>
        <a:lstStyle/>
        <a:p>
          <a:r>
            <a:rPr lang="en-US" dirty="0" smtClean="0"/>
            <a:t>PARL </a:t>
          </a:r>
          <a:r>
            <a:rPr lang="en-US" dirty="0" err="1" smtClean="0"/>
            <a:t>wt</a:t>
          </a:r>
          <a:r>
            <a:rPr lang="en-US" dirty="0" smtClean="0"/>
            <a:t> </a:t>
          </a:r>
          <a:endParaRPr lang="en-US" dirty="0"/>
        </a:p>
      </dgm:t>
    </dgm:pt>
    <dgm:pt modelId="{F0CBC2AB-D2A5-4713-B7EF-397E22801C80}" type="parTrans" cxnId="{92EE8B0D-8481-47F1-8229-A74685DB4541}">
      <dgm:prSet/>
      <dgm:spPr/>
      <dgm:t>
        <a:bodyPr/>
        <a:lstStyle/>
        <a:p>
          <a:endParaRPr lang="en-US"/>
        </a:p>
      </dgm:t>
    </dgm:pt>
    <dgm:pt modelId="{F7C6A02C-8F62-4F17-9F33-597B91B51F28}" type="sibTrans" cxnId="{92EE8B0D-8481-47F1-8229-A74685DB4541}">
      <dgm:prSet/>
      <dgm:spPr/>
      <dgm:t>
        <a:bodyPr/>
        <a:lstStyle/>
        <a:p>
          <a:endParaRPr lang="en-US"/>
        </a:p>
      </dgm:t>
    </dgm:pt>
    <dgm:pt modelId="{EA3BF748-4413-46FF-A9FD-BB8A0BC10874}" type="pres">
      <dgm:prSet presAssocID="{D392103F-3144-4FE3-81A3-54E9FA4A140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717C50-E299-4CE4-AA65-8F4A02CA8909}" type="pres">
      <dgm:prSet presAssocID="{91C28396-7DCA-4B74-B012-AD9691BEDAC0}" presName="centerShape" presStyleLbl="node0" presStyleIdx="0" presStyleCnt="1" custScaleX="147855" custScaleY="73960"/>
      <dgm:spPr/>
      <dgm:t>
        <a:bodyPr/>
        <a:lstStyle/>
        <a:p>
          <a:endParaRPr lang="en-US"/>
        </a:p>
      </dgm:t>
    </dgm:pt>
    <dgm:pt modelId="{E1AC0454-A231-474C-9578-214926AE5F0F}" type="pres">
      <dgm:prSet presAssocID="{8CE40129-EFA1-4E2E-9CDA-7D4CCABAED89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36E0910F-D9AA-4B6A-B478-733A571951A1}" type="pres">
      <dgm:prSet presAssocID="{9587DFDA-C600-400B-8B07-2C9C1FB8966C}" presName="node" presStyleLbl="node1" presStyleIdx="0" presStyleCnt="2" custRadScaleRad="104960" custRadScaleInc="-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A4818-AF77-476E-9519-59D052D479EA}" type="pres">
      <dgm:prSet presAssocID="{F0CBC2AB-D2A5-4713-B7EF-397E22801C80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B8B29FDB-8F12-4282-BC51-CA7BB9A5C40C}" type="pres">
      <dgm:prSet presAssocID="{07B0F391-AC79-426A-9470-9298A384044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A6474A-5991-407F-A9ED-FAF064FFAF75}" type="presOf" srcId="{9587DFDA-C600-400B-8B07-2C9C1FB8966C}" destId="{36E0910F-D9AA-4B6A-B478-733A571951A1}" srcOrd="0" destOrd="0" presId="urn:microsoft.com/office/officeart/2005/8/layout/radial4"/>
    <dgm:cxn modelId="{F454F3B7-E43B-44DA-AB79-30D5ED17CE4A}" type="presOf" srcId="{8CE40129-EFA1-4E2E-9CDA-7D4CCABAED89}" destId="{E1AC0454-A231-474C-9578-214926AE5F0F}" srcOrd="0" destOrd="0" presId="urn:microsoft.com/office/officeart/2005/8/layout/radial4"/>
    <dgm:cxn modelId="{FAC4E525-8AB9-4EF9-A740-1B63AB7B4490}" type="presOf" srcId="{07B0F391-AC79-426A-9470-9298A3840443}" destId="{B8B29FDB-8F12-4282-BC51-CA7BB9A5C40C}" srcOrd="0" destOrd="0" presId="urn:microsoft.com/office/officeart/2005/8/layout/radial4"/>
    <dgm:cxn modelId="{6C93D9D8-C876-425B-88DC-F816350D74E6}" srcId="{91C28396-7DCA-4B74-B012-AD9691BEDAC0}" destId="{9587DFDA-C600-400B-8B07-2C9C1FB8966C}" srcOrd="0" destOrd="0" parTransId="{8CE40129-EFA1-4E2E-9CDA-7D4CCABAED89}" sibTransId="{F5570130-66E9-4E6F-B13C-807D16A2644C}"/>
    <dgm:cxn modelId="{92EE8B0D-8481-47F1-8229-A74685DB4541}" srcId="{91C28396-7DCA-4B74-B012-AD9691BEDAC0}" destId="{07B0F391-AC79-426A-9470-9298A3840443}" srcOrd="1" destOrd="0" parTransId="{F0CBC2AB-D2A5-4713-B7EF-397E22801C80}" sibTransId="{F7C6A02C-8F62-4F17-9F33-597B91B51F28}"/>
    <dgm:cxn modelId="{32ECFFB9-794C-464A-A1AB-D95FB8C83D8D}" type="presOf" srcId="{F0CBC2AB-D2A5-4713-B7EF-397E22801C80}" destId="{EB6A4818-AF77-476E-9519-59D052D479EA}" srcOrd="0" destOrd="0" presId="urn:microsoft.com/office/officeart/2005/8/layout/radial4"/>
    <dgm:cxn modelId="{1D9EBA5E-9A4D-4761-B363-8997A86E835E}" type="presOf" srcId="{D392103F-3144-4FE3-81A3-54E9FA4A1404}" destId="{EA3BF748-4413-46FF-A9FD-BB8A0BC10874}" srcOrd="0" destOrd="0" presId="urn:microsoft.com/office/officeart/2005/8/layout/radial4"/>
    <dgm:cxn modelId="{2311ECD7-88B2-497A-9E79-379160D79F3C}" type="presOf" srcId="{91C28396-7DCA-4B74-B012-AD9691BEDAC0}" destId="{E1717C50-E299-4CE4-AA65-8F4A02CA8909}" srcOrd="0" destOrd="0" presId="urn:microsoft.com/office/officeart/2005/8/layout/radial4"/>
    <dgm:cxn modelId="{D8785916-1E2E-4ED9-AD18-55C5CF22BF67}" srcId="{D392103F-3144-4FE3-81A3-54E9FA4A1404}" destId="{91C28396-7DCA-4B74-B012-AD9691BEDAC0}" srcOrd="0" destOrd="0" parTransId="{5945F49D-3553-4AEE-B805-675007EAC048}" sibTransId="{083CBC10-105C-41D5-8CE1-A620D0296DE6}"/>
    <dgm:cxn modelId="{0A8593E0-233A-420C-8DA7-56F5D2A15388}" type="presParOf" srcId="{EA3BF748-4413-46FF-A9FD-BB8A0BC10874}" destId="{E1717C50-E299-4CE4-AA65-8F4A02CA8909}" srcOrd="0" destOrd="0" presId="urn:microsoft.com/office/officeart/2005/8/layout/radial4"/>
    <dgm:cxn modelId="{8447026A-A362-4AC7-B896-3EF377106CF3}" type="presParOf" srcId="{EA3BF748-4413-46FF-A9FD-BB8A0BC10874}" destId="{E1AC0454-A231-474C-9578-214926AE5F0F}" srcOrd="1" destOrd="0" presId="urn:microsoft.com/office/officeart/2005/8/layout/radial4"/>
    <dgm:cxn modelId="{427A88CA-9124-41A5-9706-5B606E9C2567}" type="presParOf" srcId="{EA3BF748-4413-46FF-A9FD-BB8A0BC10874}" destId="{36E0910F-D9AA-4B6A-B478-733A571951A1}" srcOrd="2" destOrd="0" presId="urn:microsoft.com/office/officeart/2005/8/layout/radial4"/>
    <dgm:cxn modelId="{1BE30CFA-4A78-40C0-85BE-D4799EC5FBD7}" type="presParOf" srcId="{EA3BF748-4413-46FF-A9FD-BB8A0BC10874}" destId="{EB6A4818-AF77-476E-9519-59D052D479EA}" srcOrd="3" destOrd="0" presId="urn:microsoft.com/office/officeart/2005/8/layout/radial4"/>
    <dgm:cxn modelId="{7CEBC2BA-5EE2-4F87-8D67-B8484C7E1CDC}" type="presParOf" srcId="{EA3BF748-4413-46FF-A9FD-BB8A0BC10874}" destId="{B8B29FDB-8F12-4282-BC51-CA7BB9A5C40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9A220-9748-43C0-9B7E-6862F22BD9A5}">
      <dsp:nvSpPr>
        <dsp:cNvPr id="0" name=""/>
        <dsp:cNvSpPr/>
      </dsp:nvSpPr>
      <dsp:spPr>
        <a:xfrm>
          <a:off x="1152642" y="0"/>
          <a:ext cx="4611833" cy="1548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FL-PINK1</a:t>
          </a:r>
          <a:endParaRPr lang="en-US" sz="5400" b="1" kern="1200" dirty="0"/>
        </a:p>
      </dsp:txBody>
      <dsp:txXfrm>
        <a:off x="1197999" y="45357"/>
        <a:ext cx="4521119" cy="1457882"/>
      </dsp:txXfrm>
    </dsp:sp>
    <dsp:sp modelId="{BE2AD7E7-00A8-46E2-A03B-24941467168E}">
      <dsp:nvSpPr>
        <dsp:cNvPr id="0" name=""/>
        <dsp:cNvSpPr/>
      </dsp:nvSpPr>
      <dsp:spPr>
        <a:xfrm rot="5198474">
          <a:off x="3275638" y="1581599"/>
          <a:ext cx="495426" cy="593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-5400000">
        <a:off x="3340969" y="1630727"/>
        <a:ext cx="356057" cy="346798"/>
      </dsp:txXfrm>
    </dsp:sp>
    <dsp:sp modelId="{E5629DF1-E7BE-4AB5-BEE8-64EF1A12C159}">
      <dsp:nvSpPr>
        <dsp:cNvPr id="0" name=""/>
        <dsp:cNvSpPr/>
      </dsp:nvSpPr>
      <dsp:spPr>
        <a:xfrm>
          <a:off x="1861901" y="2208030"/>
          <a:ext cx="3438997" cy="1318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/>
            <a:t>ΔN-PINK1</a:t>
          </a:r>
          <a:endParaRPr lang="en-US" sz="4400" b="1" kern="1200" dirty="0"/>
        </a:p>
      </dsp:txBody>
      <dsp:txXfrm>
        <a:off x="1900525" y="2246654"/>
        <a:ext cx="3361749" cy="1241480"/>
      </dsp:txXfrm>
    </dsp:sp>
    <dsp:sp modelId="{F8CE5568-F223-4794-A428-90EF20B6C920}">
      <dsp:nvSpPr>
        <dsp:cNvPr id="0" name=""/>
        <dsp:cNvSpPr/>
      </dsp:nvSpPr>
      <dsp:spPr>
        <a:xfrm rot="5400000">
          <a:off x="3334138" y="3559727"/>
          <a:ext cx="494523" cy="593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-5400000">
        <a:off x="3403372" y="3609179"/>
        <a:ext cx="356057" cy="346166"/>
      </dsp:txXfrm>
    </dsp:sp>
    <dsp:sp modelId="{680D9160-1404-41BB-BA89-E1595DB2C75B}">
      <dsp:nvSpPr>
        <dsp:cNvPr id="0" name=""/>
        <dsp:cNvSpPr/>
      </dsp:nvSpPr>
      <dsp:spPr>
        <a:xfrm>
          <a:off x="2367038" y="4186123"/>
          <a:ext cx="2428723" cy="919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ΔN</a:t>
          </a:r>
          <a:r>
            <a:rPr lang="en-US" sz="3200" b="1" kern="1200" baseline="-25000" dirty="0" smtClean="0"/>
            <a:t>2</a:t>
          </a:r>
          <a:r>
            <a:rPr lang="en-US" sz="3200" b="1" kern="1200" dirty="0" smtClean="0"/>
            <a:t>-PINK1</a:t>
          </a:r>
          <a:endParaRPr lang="en-US" sz="3200" b="1" kern="1200" dirty="0"/>
        </a:p>
      </dsp:txBody>
      <dsp:txXfrm>
        <a:off x="2393961" y="4213046"/>
        <a:ext cx="2374877" cy="865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193A2-8AA3-44D3-87D0-C7C418733D60}">
      <dsp:nvSpPr>
        <dsp:cNvPr id="0" name=""/>
        <dsp:cNvSpPr/>
      </dsp:nvSpPr>
      <dsp:spPr>
        <a:xfrm rot="5400000">
          <a:off x="-243998" y="245734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Cell Culture</a:t>
          </a:r>
          <a:endParaRPr lang="en-US" sz="1700" kern="1200" dirty="0"/>
        </a:p>
      </dsp:txBody>
      <dsp:txXfrm rot="-5400000">
        <a:off x="1" y="571065"/>
        <a:ext cx="1138657" cy="487997"/>
      </dsp:txXfrm>
    </dsp:sp>
    <dsp:sp modelId="{1E93C61C-AA7E-4BDF-A7A0-7C3325E31A0B}">
      <dsp:nvSpPr>
        <dsp:cNvPr id="0" name=""/>
        <dsp:cNvSpPr/>
      </dsp:nvSpPr>
      <dsp:spPr>
        <a:xfrm rot="5400000">
          <a:off x="3736366" y="-2595971"/>
          <a:ext cx="1057325" cy="6252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PINK1-3xHA Construct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HEK 293T Cells</a:t>
          </a:r>
          <a:endParaRPr lang="en-US" sz="3200" kern="1200" dirty="0"/>
        </a:p>
      </dsp:txBody>
      <dsp:txXfrm rot="-5400000">
        <a:off x="1138658" y="53351"/>
        <a:ext cx="6201128" cy="954097"/>
      </dsp:txXfrm>
    </dsp:sp>
    <dsp:sp modelId="{B29AAAD2-C8DE-4A5B-9F2F-B4EB0A4602E0}">
      <dsp:nvSpPr>
        <dsp:cNvPr id="0" name=""/>
        <dsp:cNvSpPr/>
      </dsp:nvSpPr>
      <dsp:spPr>
        <a:xfrm rot="5400000">
          <a:off x="-243998" y="1678571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Expression </a:t>
          </a:r>
          <a:endParaRPr lang="en-US" sz="1700" kern="1200" dirty="0"/>
        </a:p>
      </dsp:txBody>
      <dsp:txXfrm rot="-5400000">
        <a:off x="1" y="2003902"/>
        <a:ext cx="1138657" cy="487997"/>
      </dsp:txXfrm>
    </dsp:sp>
    <dsp:sp modelId="{EE3E00A5-7825-4CA3-BB2B-5355230715B4}">
      <dsp:nvSpPr>
        <dsp:cNvPr id="0" name=""/>
        <dsp:cNvSpPr/>
      </dsp:nvSpPr>
      <dsp:spPr>
        <a:xfrm rot="5400000">
          <a:off x="3736366" y="-1163135"/>
          <a:ext cx="1057325" cy="6252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Full-length and cleaved PINK1 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Proteasome inhibitor MG132 </a:t>
          </a:r>
          <a:endParaRPr lang="en-US" sz="3200" kern="1200" dirty="0"/>
        </a:p>
      </dsp:txBody>
      <dsp:txXfrm rot="-5400000">
        <a:off x="1138658" y="1486187"/>
        <a:ext cx="6201128" cy="954097"/>
      </dsp:txXfrm>
    </dsp:sp>
    <dsp:sp modelId="{BD4A2773-D1CC-4C6F-8629-EF82DEA3E2F9}">
      <dsp:nvSpPr>
        <dsp:cNvPr id="0" name=""/>
        <dsp:cNvSpPr/>
      </dsp:nvSpPr>
      <dsp:spPr>
        <a:xfrm rot="5400000">
          <a:off x="-243998" y="3111407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Isolation</a:t>
          </a:r>
          <a:endParaRPr lang="en-US" sz="1700" kern="1200" dirty="0"/>
        </a:p>
      </dsp:txBody>
      <dsp:txXfrm rot="-5400000">
        <a:off x="1" y="3436738"/>
        <a:ext cx="1138657" cy="487997"/>
      </dsp:txXfrm>
    </dsp:sp>
    <dsp:sp modelId="{F26697B7-7255-4B3E-AF89-7D2B888A6D4C}">
      <dsp:nvSpPr>
        <dsp:cNvPr id="0" name=""/>
        <dsp:cNvSpPr/>
      </dsp:nvSpPr>
      <dsp:spPr>
        <a:xfrm rot="5400000">
          <a:off x="3736366" y="269700"/>
          <a:ext cx="1057325" cy="6252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3x Hemagglutinin (HA) tag</a:t>
          </a:r>
          <a:endParaRPr lang="en-US" sz="3200" kern="1200" dirty="0"/>
        </a:p>
      </dsp:txBody>
      <dsp:txXfrm rot="-5400000">
        <a:off x="1138658" y="2919022"/>
        <a:ext cx="6201128" cy="954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B8616-1926-4052-A4A8-F1500930969B}">
      <dsp:nvSpPr>
        <dsp:cNvPr id="0" name=""/>
        <dsp:cNvSpPr/>
      </dsp:nvSpPr>
      <dsp:spPr>
        <a:xfrm rot="5400000">
          <a:off x="-281887" y="283372"/>
          <a:ext cx="1879252" cy="1315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Characterization</a:t>
          </a:r>
          <a:endParaRPr lang="en-US" sz="1400" kern="1200" dirty="0"/>
        </a:p>
      </dsp:txBody>
      <dsp:txXfrm rot="-5400000">
        <a:off x="1" y="659222"/>
        <a:ext cx="1315476" cy="563776"/>
      </dsp:txXfrm>
    </dsp:sp>
    <dsp:sp modelId="{90215AAF-4431-42DE-826F-2C9EEF9E2FEC}">
      <dsp:nvSpPr>
        <dsp:cNvPr id="0" name=""/>
        <dsp:cNvSpPr/>
      </dsp:nvSpPr>
      <dsp:spPr>
        <a:xfrm rot="5400000">
          <a:off x="4390381" y="-3073419"/>
          <a:ext cx="1221514" cy="73713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SDS–PAGE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Western blot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Coomassie Brilliant Blue Staining</a:t>
          </a:r>
          <a:endParaRPr lang="en-US" sz="2400" kern="1200" dirty="0"/>
        </a:p>
      </dsp:txBody>
      <dsp:txXfrm rot="-5400000">
        <a:off x="1315477" y="61114"/>
        <a:ext cx="7311694" cy="1102256"/>
      </dsp:txXfrm>
    </dsp:sp>
    <dsp:sp modelId="{51C678E4-AFC5-4EA9-AF69-F4D104075CF8}">
      <dsp:nvSpPr>
        <dsp:cNvPr id="0" name=""/>
        <dsp:cNvSpPr/>
      </dsp:nvSpPr>
      <dsp:spPr>
        <a:xfrm rot="5400000">
          <a:off x="-281887" y="1971161"/>
          <a:ext cx="1879252" cy="1315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Sequencing</a:t>
          </a:r>
          <a:endParaRPr lang="en-US" sz="1400" kern="1200" dirty="0"/>
        </a:p>
      </dsp:txBody>
      <dsp:txXfrm rot="-5400000">
        <a:off x="1" y="2347011"/>
        <a:ext cx="1315476" cy="563776"/>
      </dsp:txXfrm>
    </dsp:sp>
    <dsp:sp modelId="{2E3C2BC0-B10C-4EC6-A721-1674A998FB20}">
      <dsp:nvSpPr>
        <dsp:cNvPr id="0" name=""/>
        <dsp:cNvSpPr/>
      </dsp:nvSpPr>
      <dsp:spPr>
        <a:xfrm rot="5400000">
          <a:off x="4390381" y="-1385630"/>
          <a:ext cx="1221514" cy="73713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 err="1" smtClean="0"/>
            <a:t>Edman</a:t>
          </a:r>
          <a:r>
            <a:rPr lang="en-US" sz="2400" i="1" kern="1200" dirty="0" smtClean="0"/>
            <a:t> N-terminal degradation</a:t>
          </a:r>
          <a:endParaRPr lang="en-US" sz="2400" kern="1200" dirty="0"/>
        </a:p>
      </dsp:txBody>
      <dsp:txXfrm rot="-5400000">
        <a:off x="1315477" y="1748903"/>
        <a:ext cx="7311694" cy="1102256"/>
      </dsp:txXfrm>
    </dsp:sp>
    <dsp:sp modelId="{C33E636F-259B-4D15-BA5A-B66195A8C3B0}">
      <dsp:nvSpPr>
        <dsp:cNvPr id="0" name=""/>
        <dsp:cNvSpPr/>
      </dsp:nvSpPr>
      <dsp:spPr>
        <a:xfrm rot="5400000">
          <a:off x="-281887" y="3658950"/>
          <a:ext cx="1879252" cy="13154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Identification</a:t>
          </a:r>
          <a:endParaRPr lang="en-US" sz="1400" kern="1200" dirty="0"/>
        </a:p>
      </dsp:txBody>
      <dsp:txXfrm rot="-5400000">
        <a:off x="1" y="4034800"/>
        <a:ext cx="1315476" cy="563776"/>
      </dsp:txXfrm>
    </dsp:sp>
    <dsp:sp modelId="{2DB2ECD1-F016-4C1F-A8E0-2BC6C75FC412}">
      <dsp:nvSpPr>
        <dsp:cNvPr id="0" name=""/>
        <dsp:cNvSpPr/>
      </dsp:nvSpPr>
      <dsp:spPr>
        <a:xfrm rot="5400000">
          <a:off x="4390381" y="302158"/>
          <a:ext cx="1221514" cy="73713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Cleavage site within the TM domain between residues A103 and F104</a:t>
          </a:r>
          <a:endParaRPr lang="en-US" sz="2400" kern="1200" dirty="0"/>
        </a:p>
      </dsp:txBody>
      <dsp:txXfrm rot="-5400000">
        <a:off x="1315477" y="3436692"/>
        <a:ext cx="7311694" cy="1102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DA50E-B621-4FB1-BC0D-C2EE76CF0150}">
      <dsp:nvSpPr>
        <dsp:cNvPr id="0" name=""/>
        <dsp:cNvSpPr/>
      </dsp:nvSpPr>
      <dsp:spPr>
        <a:xfrm>
          <a:off x="96538" y="0"/>
          <a:ext cx="2088065" cy="946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F 104 D</a:t>
          </a:r>
          <a:endParaRPr lang="en-US" sz="4100" kern="1200" dirty="0"/>
        </a:p>
      </dsp:txBody>
      <dsp:txXfrm>
        <a:off x="124266" y="27728"/>
        <a:ext cx="2032609" cy="891246"/>
      </dsp:txXfrm>
    </dsp:sp>
    <dsp:sp modelId="{FD600F49-E215-4268-A576-D1CE095BF61A}">
      <dsp:nvSpPr>
        <dsp:cNvPr id="0" name=""/>
        <dsp:cNvSpPr/>
      </dsp:nvSpPr>
      <dsp:spPr>
        <a:xfrm>
          <a:off x="305344" y="946702"/>
          <a:ext cx="215437" cy="681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070"/>
              </a:lnTo>
              <a:lnTo>
                <a:pt x="215437" y="68107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3C927-AFE6-46B6-8B30-B9E94CDB592C}">
      <dsp:nvSpPr>
        <dsp:cNvPr id="0" name=""/>
        <dsp:cNvSpPr/>
      </dsp:nvSpPr>
      <dsp:spPr>
        <a:xfrm>
          <a:off x="520782" y="1154421"/>
          <a:ext cx="2447763" cy="946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FL-PINK1</a:t>
          </a:r>
          <a:r>
            <a:rPr lang="en-US" sz="4800" kern="1200" dirty="0" smtClean="0"/>
            <a:t> </a:t>
          </a:r>
          <a:endParaRPr lang="en-US" sz="4800" kern="1200" dirty="0"/>
        </a:p>
      </dsp:txBody>
      <dsp:txXfrm>
        <a:off x="548510" y="1182149"/>
        <a:ext cx="2392307" cy="891246"/>
      </dsp:txXfrm>
    </dsp:sp>
    <dsp:sp modelId="{A9C84EAF-034E-434D-843C-D9F490F1FFDF}">
      <dsp:nvSpPr>
        <dsp:cNvPr id="0" name=""/>
        <dsp:cNvSpPr/>
      </dsp:nvSpPr>
      <dsp:spPr>
        <a:xfrm>
          <a:off x="305344" y="946702"/>
          <a:ext cx="215437" cy="1836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984"/>
              </a:lnTo>
              <a:lnTo>
                <a:pt x="215437" y="183698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32C0C-CA4D-4ECD-9E38-4863D2B3133A}">
      <dsp:nvSpPr>
        <dsp:cNvPr id="0" name=""/>
        <dsp:cNvSpPr/>
      </dsp:nvSpPr>
      <dsp:spPr>
        <a:xfrm>
          <a:off x="520782" y="2310335"/>
          <a:ext cx="2576211" cy="946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ΔN-PINK1</a:t>
          </a:r>
          <a:r>
            <a:rPr lang="en-US" sz="4800" kern="1200" dirty="0" smtClean="0"/>
            <a:t> </a:t>
          </a:r>
          <a:endParaRPr lang="en-US" sz="4800" kern="1200" dirty="0"/>
        </a:p>
      </dsp:txBody>
      <dsp:txXfrm>
        <a:off x="548510" y="2338063"/>
        <a:ext cx="2520755" cy="891246"/>
      </dsp:txXfrm>
    </dsp:sp>
    <dsp:sp modelId="{908CB753-7B98-4F50-8BB6-71317070109C}">
      <dsp:nvSpPr>
        <dsp:cNvPr id="0" name=""/>
        <dsp:cNvSpPr/>
      </dsp:nvSpPr>
      <dsp:spPr>
        <a:xfrm>
          <a:off x="3791888" y="0"/>
          <a:ext cx="1893404" cy="946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 95 A</a:t>
          </a:r>
          <a:endParaRPr lang="en-US" sz="4100" kern="1200" dirty="0"/>
        </a:p>
      </dsp:txBody>
      <dsp:txXfrm>
        <a:off x="3819616" y="27728"/>
        <a:ext cx="1837948" cy="891246"/>
      </dsp:txXfrm>
    </dsp:sp>
    <dsp:sp modelId="{A46CF45E-7D10-4E71-A226-A7A1F0A7951E}">
      <dsp:nvSpPr>
        <dsp:cNvPr id="0" name=""/>
        <dsp:cNvSpPr/>
      </dsp:nvSpPr>
      <dsp:spPr>
        <a:xfrm>
          <a:off x="3981229" y="946702"/>
          <a:ext cx="196050" cy="680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976"/>
              </a:lnTo>
              <a:lnTo>
                <a:pt x="196050" y="6809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E55D0-1E56-4C59-AFEC-29B8A4756049}">
      <dsp:nvSpPr>
        <dsp:cNvPr id="0" name=""/>
        <dsp:cNvSpPr/>
      </dsp:nvSpPr>
      <dsp:spPr>
        <a:xfrm>
          <a:off x="4177279" y="1154327"/>
          <a:ext cx="2666625" cy="946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FL-PINK1</a:t>
          </a:r>
          <a:endParaRPr lang="en-US" sz="3600" kern="1200" dirty="0"/>
        </a:p>
      </dsp:txBody>
      <dsp:txXfrm>
        <a:off x="4205007" y="1182055"/>
        <a:ext cx="2611169" cy="891246"/>
      </dsp:txXfrm>
    </dsp:sp>
    <dsp:sp modelId="{27E18633-413B-4EAA-B4D5-EB8F90EED381}">
      <dsp:nvSpPr>
        <dsp:cNvPr id="0" name=""/>
        <dsp:cNvSpPr/>
      </dsp:nvSpPr>
      <dsp:spPr>
        <a:xfrm>
          <a:off x="3981229" y="946702"/>
          <a:ext cx="196050" cy="1837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117"/>
              </a:lnTo>
              <a:lnTo>
                <a:pt x="196050" y="18371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E7C35-48B4-4036-8B34-936D2AC7189D}">
      <dsp:nvSpPr>
        <dsp:cNvPr id="0" name=""/>
        <dsp:cNvSpPr/>
      </dsp:nvSpPr>
      <dsp:spPr>
        <a:xfrm>
          <a:off x="4177279" y="2310468"/>
          <a:ext cx="2670866" cy="946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ΔN-PINK1</a:t>
          </a:r>
          <a:endParaRPr lang="en-US" sz="3600" kern="1200" dirty="0"/>
        </a:p>
      </dsp:txBody>
      <dsp:txXfrm>
        <a:off x="4205007" y="2338196"/>
        <a:ext cx="2615410" cy="8912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17C50-E299-4CE4-AA65-8F4A02CA8909}">
      <dsp:nvSpPr>
        <dsp:cNvPr id="0" name=""/>
        <dsp:cNvSpPr/>
      </dsp:nvSpPr>
      <dsp:spPr>
        <a:xfrm>
          <a:off x="2590798" y="3236578"/>
          <a:ext cx="2743202" cy="17162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FL: ΔN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PINK1</a:t>
          </a:r>
          <a:endParaRPr lang="en-US" sz="4400" kern="1200" dirty="0"/>
        </a:p>
      </dsp:txBody>
      <dsp:txXfrm>
        <a:off x="2992531" y="3487914"/>
        <a:ext cx="1939736" cy="1213555"/>
      </dsp:txXfrm>
    </dsp:sp>
    <dsp:sp modelId="{E1AC0454-A231-474C-9578-214926AE5F0F}">
      <dsp:nvSpPr>
        <dsp:cNvPr id="0" name=""/>
        <dsp:cNvSpPr/>
      </dsp:nvSpPr>
      <dsp:spPr>
        <a:xfrm rot="12899316">
          <a:off x="1151805" y="2490144"/>
          <a:ext cx="1981071" cy="66133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0910F-D9AA-4B6A-B478-733A571951A1}">
      <dsp:nvSpPr>
        <dsp:cNvPr id="0" name=""/>
        <dsp:cNvSpPr/>
      </dsp:nvSpPr>
      <dsp:spPr>
        <a:xfrm>
          <a:off x="228601" y="1371044"/>
          <a:ext cx="2204456" cy="1763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Q115L</a:t>
          </a:r>
          <a:endParaRPr lang="en-US" sz="4800" kern="1200" dirty="0"/>
        </a:p>
      </dsp:txBody>
      <dsp:txXfrm>
        <a:off x="280254" y="1422697"/>
        <a:ext cx="2101150" cy="1660259"/>
      </dsp:txXfrm>
    </dsp:sp>
    <dsp:sp modelId="{C067DF76-F001-400E-8D33-28110867A7B9}">
      <dsp:nvSpPr>
        <dsp:cNvPr id="0" name=""/>
        <dsp:cNvSpPr/>
      </dsp:nvSpPr>
      <dsp:spPr>
        <a:xfrm rot="16200000">
          <a:off x="2921859" y="1744248"/>
          <a:ext cx="2081080" cy="66133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A8975-A872-4A34-B19D-253A65EB4E81}">
      <dsp:nvSpPr>
        <dsp:cNvPr id="0" name=""/>
        <dsp:cNvSpPr/>
      </dsp:nvSpPr>
      <dsp:spPr>
        <a:xfrm>
          <a:off x="2860171" y="152594"/>
          <a:ext cx="2204456" cy="1763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C92F</a:t>
          </a:r>
          <a:endParaRPr lang="en-US" sz="4800" kern="1200" dirty="0"/>
        </a:p>
      </dsp:txBody>
      <dsp:txXfrm>
        <a:off x="2911824" y="204247"/>
        <a:ext cx="2101150" cy="1660259"/>
      </dsp:txXfrm>
    </dsp:sp>
    <dsp:sp modelId="{FE1210B7-0C50-4619-B400-533F4CDD872C}">
      <dsp:nvSpPr>
        <dsp:cNvPr id="0" name=""/>
        <dsp:cNvSpPr/>
      </dsp:nvSpPr>
      <dsp:spPr>
        <a:xfrm rot="19497372">
          <a:off x="4790425" y="2489858"/>
          <a:ext cx="1977426" cy="66133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7AB93-A492-46D6-96DA-E8FBFA06E8D1}">
      <dsp:nvSpPr>
        <dsp:cNvPr id="0" name=""/>
        <dsp:cNvSpPr/>
      </dsp:nvSpPr>
      <dsp:spPr>
        <a:xfrm>
          <a:off x="5486383" y="1371022"/>
          <a:ext cx="2204456" cy="1763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R147H</a:t>
          </a:r>
          <a:endParaRPr lang="en-US" sz="4800" kern="1200" dirty="0"/>
        </a:p>
      </dsp:txBody>
      <dsp:txXfrm>
        <a:off x="5538036" y="1422675"/>
        <a:ext cx="2101150" cy="16602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17C50-E299-4CE4-AA65-8F4A02CA8909}">
      <dsp:nvSpPr>
        <dsp:cNvPr id="0" name=""/>
        <dsp:cNvSpPr/>
      </dsp:nvSpPr>
      <dsp:spPr>
        <a:xfrm>
          <a:off x="1791302" y="1755788"/>
          <a:ext cx="2132394" cy="1334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MEF Cells</a:t>
          </a:r>
          <a:endParaRPr lang="en-US" sz="4400" kern="1200" dirty="0"/>
        </a:p>
      </dsp:txBody>
      <dsp:txXfrm>
        <a:off x="2103584" y="1951161"/>
        <a:ext cx="1507830" cy="943342"/>
      </dsp:txXfrm>
    </dsp:sp>
    <dsp:sp modelId="{E1AC0454-A231-474C-9578-214926AE5F0F}">
      <dsp:nvSpPr>
        <dsp:cNvPr id="0" name=""/>
        <dsp:cNvSpPr/>
      </dsp:nvSpPr>
      <dsp:spPr>
        <a:xfrm rot="12975027">
          <a:off x="708391" y="1152188"/>
          <a:ext cx="1533501" cy="5140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0910F-D9AA-4B6A-B478-733A571951A1}">
      <dsp:nvSpPr>
        <dsp:cNvPr id="0" name=""/>
        <dsp:cNvSpPr/>
      </dsp:nvSpPr>
      <dsp:spPr>
        <a:xfrm>
          <a:off x="0" y="270394"/>
          <a:ext cx="1713607" cy="1370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HtrA2 KO</a:t>
          </a:r>
          <a:endParaRPr lang="en-US" sz="4200" kern="1200" dirty="0"/>
        </a:p>
      </dsp:txBody>
      <dsp:txXfrm>
        <a:off x="40152" y="310546"/>
        <a:ext cx="1633303" cy="1290581"/>
      </dsp:txXfrm>
    </dsp:sp>
    <dsp:sp modelId="{FE1210B7-0C50-4619-B400-533F4CDD872C}">
      <dsp:nvSpPr>
        <dsp:cNvPr id="0" name=""/>
        <dsp:cNvSpPr/>
      </dsp:nvSpPr>
      <dsp:spPr>
        <a:xfrm rot="19423827">
          <a:off x="3472623" y="1151576"/>
          <a:ext cx="1534204" cy="5140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7AB93-A492-46D6-96DA-E8FBFA06E8D1}">
      <dsp:nvSpPr>
        <dsp:cNvPr id="0" name=""/>
        <dsp:cNvSpPr/>
      </dsp:nvSpPr>
      <dsp:spPr>
        <a:xfrm>
          <a:off x="4001392" y="269369"/>
          <a:ext cx="1713607" cy="1370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PARL KO</a:t>
          </a:r>
          <a:endParaRPr lang="en-US" sz="4200" kern="1200" dirty="0"/>
        </a:p>
      </dsp:txBody>
      <dsp:txXfrm>
        <a:off x="4041544" y="309521"/>
        <a:ext cx="1633303" cy="12905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17C50-E299-4CE4-AA65-8F4A02CA8909}">
      <dsp:nvSpPr>
        <dsp:cNvPr id="0" name=""/>
        <dsp:cNvSpPr/>
      </dsp:nvSpPr>
      <dsp:spPr>
        <a:xfrm>
          <a:off x="1523998" y="1755788"/>
          <a:ext cx="2667003" cy="1334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PARL KO Mouse</a:t>
          </a:r>
          <a:endParaRPr lang="en-US" sz="3600" kern="1200" dirty="0"/>
        </a:p>
      </dsp:txBody>
      <dsp:txXfrm>
        <a:off x="1914572" y="1951161"/>
        <a:ext cx="1885855" cy="943342"/>
      </dsp:txXfrm>
    </dsp:sp>
    <dsp:sp modelId="{E1AC0454-A231-474C-9578-214926AE5F0F}">
      <dsp:nvSpPr>
        <dsp:cNvPr id="0" name=""/>
        <dsp:cNvSpPr/>
      </dsp:nvSpPr>
      <dsp:spPr>
        <a:xfrm rot="12975027">
          <a:off x="715133" y="1131589"/>
          <a:ext cx="1463830" cy="5140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0910F-D9AA-4B6A-B478-733A571951A1}">
      <dsp:nvSpPr>
        <dsp:cNvPr id="0" name=""/>
        <dsp:cNvSpPr/>
      </dsp:nvSpPr>
      <dsp:spPr>
        <a:xfrm>
          <a:off x="0" y="270394"/>
          <a:ext cx="1713607" cy="1370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PARL-S277G </a:t>
          </a:r>
          <a:endParaRPr lang="en-US" sz="3700" kern="1200" dirty="0"/>
        </a:p>
      </dsp:txBody>
      <dsp:txXfrm>
        <a:off x="40152" y="310546"/>
        <a:ext cx="1633303" cy="1290581"/>
      </dsp:txXfrm>
    </dsp:sp>
    <dsp:sp modelId="{EB6A4818-AF77-476E-9519-59D052D479EA}">
      <dsp:nvSpPr>
        <dsp:cNvPr id="0" name=""/>
        <dsp:cNvSpPr/>
      </dsp:nvSpPr>
      <dsp:spPr>
        <a:xfrm rot="19500000">
          <a:off x="3572402" y="1171747"/>
          <a:ext cx="1409481" cy="5140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29FDB-8F12-4282-BC51-CA7BB9A5C40C}">
      <dsp:nvSpPr>
        <dsp:cNvPr id="0" name=""/>
        <dsp:cNvSpPr/>
      </dsp:nvSpPr>
      <dsp:spPr>
        <a:xfrm>
          <a:off x="3997629" y="339122"/>
          <a:ext cx="1713607" cy="1370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PARL </a:t>
          </a:r>
          <a:r>
            <a:rPr lang="en-US" sz="3700" kern="1200" dirty="0" err="1" smtClean="0"/>
            <a:t>wt</a:t>
          </a:r>
          <a:r>
            <a:rPr lang="en-US" sz="3700" kern="1200" dirty="0" smtClean="0"/>
            <a:t> </a:t>
          </a:r>
          <a:endParaRPr lang="en-US" sz="3700" kern="1200" dirty="0"/>
        </a:p>
      </dsp:txBody>
      <dsp:txXfrm>
        <a:off x="4037781" y="379274"/>
        <a:ext cx="1633303" cy="1290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E889DDE-8E39-48D2-855B-5D5A823BD66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386F7E-1EB1-41AF-A585-5CB7BEE5F27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610600" cy="2133600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PINK1 cleavage at position A103 by the mitochondrial protease PARL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Emma </a:t>
            </a:r>
            <a:r>
              <a:rPr lang="en-US" sz="1600" i="1" dirty="0" err="1">
                <a:solidFill>
                  <a:schemeClr val="tx1"/>
                </a:solidFill>
              </a:rPr>
              <a:t>Deas</a:t>
            </a:r>
            <a:r>
              <a:rPr lang="en-US" sz="1600" i="1" dirty="0">
                <a:solidFill>
                  <a:schemeClr val="tx1"/>
                </a:solidFill>
              </a:rPr>
              <a:t>, Helene </a:t>
            </a:r>
            <a:r>
              <a:rPr lang="en-US" sz="1600" i="1" dirty="0" err="1">
                <a:solidFill>
                  <a:schemeClr val="tx1"/>
                </a:solidFill>
              </a:rPr>
              <a:t>Plun-Favreau</a:t>
            </a:r>
            <a:r>
              <a:rPr lang="en-US" sz="1600" i="1" dirty="0">
                <a:solidFill>
                  <a:schemeClr val="tx1"/>
                </a:solidFill>
              </a:rPr>
              <a:t>, Sonia Gandhi, Howard Desmond, </a:t>
            </a:r>
            <a:r>
              <a:rPr lang="en-US" sz="1600" i="1" dirty="0" err="1">
                <a:solidFill>
                  <a:schemeClr val="tx1"/>
                </a:solidFill>
              </a:rPr>
              <a:t>Svend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Kjae</a:t>
            </a:r>
            <a:r>
              <a:rPr lang="en-US" sz="1600" i="1" dirty="0">
                <a:solidFill>
                  <a:schemeClr val="tx1"/>
                </a:solidFill>
              </a:rPr>
              <a:t>, Samantha H.Y. </a:t>
            </a:r>
            <a:r>
              <a:rPr lang="en-US" sz="1600" i="1" dirty="0" err="1">
                <a:solidFill>
                  <a:schemeClr val="tx1"/>
                </a:solidFill>
              </a:rPr>
              <a:t>Loh</a:t>
            </a:r>
            <a:r>
              <a:rPr lang="en-US" sz="1600" i="1" dirty="0">
                <a:solidFill>
                  <a:schemeClr val="tx1"/>
                </a:solidFill>
              </a:rPr>
              <a:t>, Alan E.M. Renton, Robert J. Harvey, Alexander J. Whitworth, L. Miguel Martins, </a:t>
            </a:r>
            <a:r>
              <a:rPr lang="en-US" sz="1600" i="1" dirty="0" err="1">
                <a:solidFill>
                  <a:schemeClr val="tx1"/>
                </a:solidFill>
              </a:rPr>
              <a:t>Andrey</a:t>
            </a:r>
            <a:r>
              <a:rPr lang="en-US" sz="1600" i="1" dirty="0">
                <a:solidFill>
                  <a:schemeClr val="tx1"/>
                </a:solidFill>
              </a:rPr>
              <a:t> Y. </a:t>
            </a:r>
            <a:r>
              <a:rPr lang="en-US" sz="1600" i="1" dirty="0" err="1">
                <a:solidFill>
                  <a:schemeClr val="tx1"/>
                </a:solidFill>
              </a:rPr>
              <a:t>Abramov</a:t>
            </a:r>
            <a:r>
              <a:rPr lang="en-US" sz="1600" i="1" dirty="0">
                <a:solidFill>
                  <a:schemeClr val="tx1"/>
                </a:solidFill>
              </a:rPr>
              <a:t> and Nicholas W. Wood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i="1" dirty="0">
                <a:solidFill>
                  <a:schemeClr val="tx1"/>
                </a:solidFill>
              </a:rPr>
              <a:t>Human Molecular Genetics, 2011, Vol. 20 No. 5, Page 867- </a:t>
            </a:r>
            <a:r>
              <a:rPr lang="en-US" sz="1600" i="1" dirty="0" smtClean="0">
                <a:solidFill>
                  <a:schemeClr val="tx1"/>
                </a:solidFill>
              </a:rPr>
              <a:t>879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0" y="58674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Sharif Abu Hayat</a:t>
            </a:r>
          </a:p>
        </p:txBody>
      </p:sp>
    </p:spTree>
    <p:extLst>
      <p:ext uri="{BB962C8B-B14F-4D97-AF65-F5344CB8AC3E}">
        <p14:creationId xmlns:p14="http://schemas.microsoft.com/office/powerpoint/2010/main" val="293734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" y="381000"/>
            <a:ext cx="8839200" cy="696897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Impaired </a:t>
            </a:r>
            <a:r>
              <a:rPr lang="en-US" dirty="0" smtClean="0"/>
              <a:t>PINK1: Cellular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3539527"/>
          </a:xfrm>
        </p:spPr>
        <p:txBody>
          <a:bodyPr/>
          <a:lstStyle/>
          <a:p>
            <a:r>
              <a:rPr lang="en-US" sz="2800" dirty="0">
                <a:solidFill>
                  <a:srgbClr val="00B050"/>
                </a:solidFill>
              </a:rPr>
              <a:t>TMRM fluorescent intensity </a:t>
            </a:r>
            <a:r>
              <a:rPr lang="en-US" sz="2800" dirty="0" smtClean="0">
                <a:solidFill>
                  <a:srgbClr val="00B050"/>
                </a:solidFill>
              </a:rPr>
              <a:t>measurement</a:t>
            </a:r>
            <a:endParaRPr lang="en-US" sz="2800" dirty="0">
              <a:solidFill>
                <a:srgbClr val="00B050"/>
              </a:solidFill>
            </a:endParaRPr>
          </a:p>
          <a:p>
            <a:pPr lvl="0"/>
            <a:r>
              <a:rPr lang="en-US" sz="2800" dirty="0" smtClean="0"/>
              <a:t>Mitochondrial </a:t>
            </a:r>
            <a:r>
              <a:rPr lang="en-US" sz="2800" dirty="0"/>
              <a:t>membrane potential, </a:t>
            </a:r>
            <a:r>
              <a:rPr lang="en-US" sz="2800" dirty="0" err="1" smtClean="0"/>
              <a:t>ΔѰ</a:t>
            </a:r>
            <a:r>
              <a:rPr lang="en-US" sz="2800" baseline="-25000" dirty="0" err="1" smtClean="0"/>
              <a:t>m</a:t>
            </a:r>
            <a:endParaRPr lang="en-U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5527169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7019364" y="1981200"/>
            <a:ext cx="0" cy="45944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918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267" y="1752600"/>
            <a:ext cx="5891733" cy="7938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Generation </a:t>
            </a:r>
            <a:r>
              <a:rPr lang="en-US" sz="3600" dirty="0"/>
              <a:t>of </a:t>
            </a:r>
            <a:r>
              <a:rPr lang="en-US" sz="3600" dirty="0" smtClean="0"/>
              <a:t>harmful ROS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71" y="2743200"/>
            <a:ext cx="814251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482" y="381000"/>
            <a:ext cx="8839200" cy="6968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Impaired PINK1: Cellular consequences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7506" y="59436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Cytosolic </a:t>
            </a:r>
            <a:r>
              <a:rPr lang="en-US" sz="2000" b="1" dirty="0" err="1">
                <a:solidFill>
                  <a:srgbClr val="00B050"/>
                </a:solidFill>
              </a:rPr>
              <a:t>hydroethidium</a:t>
            </a:r>
            <a:r>
              <a:rPr lang="en-US" sz="2000" b="1" dirty="0">
                <a:solidFill>
                  <a:srgbClr val="00B050"/>
                </a:solidFill>
              </a:rPr>
              <a:t> (</a:t>
            </a:r>
            <a:r>
              <a:rPr lang="en-US" sz="2000" b="1" dirty="0" err="1">
                <a:solidFill>
                  <a:srgbClr val="00B050"/>
                </a:solidFill>
              </a:rPr>
              <a:t>HEt</a:t>
            </a:r>
            <a:r>
              <a:rPr lang="en-US" sz="2000" b="1" dirty="0">
                <a:solidFill>
                  <a:srgbClr val="00B050"/>
                </a:solidFill>
              </a:rPr>
              <a:t>) fluorescence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5029200" y="5943600"/>
            <a:ext cx="2975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MitoSOX</a:t>
            </a:r>
            <a:r>
              <a:rPr lang="en-US" sz="2000" b="1" dirty="0">
                <a:solidFill>
                  <a:srgbClr val="00B050"/>
                </a:solidFill>
              </a:rPr>
              <a:t> fluorescence </a:t>
            </a:r>
          </a:p>
        </p:txBody>
      </p:sp>
    </p:spTree>
    <p:extLst>
      <p:ext uri="{BB962C8B-B14F-4D97-AF65-F5344CB8AC3E}">
        <p14:creationId xmlns:p14="http://schemas.microsoft.com/office/powerpoint/2010/main" val="1263653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6705600" cy="418991"/>
          </a:xfrm>
        </p:spPr>
        <p:txBody>
          <a:bodyPr>
            <a:noAutofit/>
          </a:bodyPr>
          <a:lstStyle/>
          <a:p>
            <a:r>
              <a:rPr lang="en-US" sz="2400" dirty="0"/>
              <a:t>Stimulation of ROS </a:t>
            </a:r>
            <a:r>
              <a:rPr lang="en-US" sz="2400" dirty="0" smtClean="0"/>
              <a:t>production using </a:t>
            </a:r>
            <a:r>
              <a:rPr lang="en-US" sz="2400" dirty="0"/>
              <a:t>rotenone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5105400" cy="4242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482" y="381000"/>
            <a:ext cx="8839200" cy="6968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Impaired PINK1: Cellular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60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5982" y="1339788"/>
            <a:ext cx="7696200" cy="64141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Normal mitochondrial network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82" y="381000"/>
            <a:ext cx="8839200" cy="6968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Impaired PINK1: Cellular consequences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5559787"/>
            <a:ext cx="378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Mitochondrial TMRM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8" y="2286000"/>
            <a:ext cx="741513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5158" y="5568751"/>
            <a:ext cx="2640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Cytosolic GFP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59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82" y="381000"/>
            <a:ext cx="8839200" cy="6968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Impaired PINK1: Cellular consequences</a:t>
            </a:r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914400" y="1371600"/>
            <a:ext cx="6129618" cy="64141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Disrupted mitochondrial network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214718" y="5579385"/>
            <a:ext cx="2640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Cytosolic GFP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5579385"/>
            <a:ext cx="1327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TMRM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99166"/>
            <a:ext cx="5410200" cy="346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42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1" y="1524000"/>
            <a:ext cx="5410200" cy="48901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Loss of mitochondrial mass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82" y="381000"/>
            <a:ext cx="8839200" cy="6968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Impaired PINK1: Cellular consequences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646509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638800"/>
            <a:ext cx="83864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Co-localization </a:t>
            </a:r>
            <a:r>
              <a:rPr lang="en-US" sz="2800" dirty="0">
                <a:solidFill>
                  <a:srgbClr val="00B050"/>
                </a:solidFill>
              </a:rPr>
              <a:t>of the mitochondrial (</a:t>
            </a:r>
            <a:r>
              <a:rPr lang="en-US" sz="2800" dirty="0" err="1">
                <a:solidFill>
                  <a:srgbClr val="00B050"/>
                </a:solidFill>
              </a:rPr>
              <a:t>DsRed</a:t>
            </a:r>
            <a:r>
              <a:rPr lang="en-US" sz="2800" dirty="0">
                <a:solidFill>
                  <a:srgbClr val="00B050"/>
                </a:solidFill>
              </a:rPr>
              <a:t>-Mito) signal with the cytosolic (GFP)</a:t>
            </a:r>
          </a:p>
        </p:txBody>
      </p:sp>
    </p:spTree>
    <p:extLst>
      <p:ext uri="{BB962C8B-B14F-4D97-AF65-F5344CB8AC3E}">
        <p14:creationId xmlns:p14="http://schemas.microsoft.com/office/powerpoint/2010/main" val="2548978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44715"/>
            <a:ext cx="7848600" cy="115409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 </a:t>
            </a:r>
            <a:r>
              <a:rPr lang="en-US" sz="3200" dirty="0"/>
              <a:t>variation in basal and CCCP-induced levels of LC3 I-II cleavage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82" y="381000"/>
            <a:ext cx="8839200" cy="6968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Impaired PINK1: Cellular consequences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5410200" cy="3462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42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1154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PARL is the protease responsible for the cleavage of PINK1: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1"/>
            <a:ext cx="8686800" cy="1295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1. High </a:t>
            </a:r>
            <a:r>
              <a:rPr lang="en-US" sz="2800" dirty="0"/>
              <a:t>temperature requirement protein A2 (HtrA2) </a:t>
            </a: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Presenilin</a:t>
            </a:r>
            <a:r>
              <a:rPr lang="en-US" sz="2800" dirty="0" smtClean="0"/>
              <a:t>-associated </a:t>
            </a:r>
            <a:r>
              <a:rPr lang="en-US" sz="2800" dirty="0"/>
              <a:t>rhomboid-like protein (PARL) 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287290"/>
              </p:ext>
            </p:extLst>
          </p:nvPr>
        </p:nvGraphicFramePr>
        <p:xfrm>
          <a:off x="1600200" y="3200400"/>
          <a:ext cx="5715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46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0" y="1676400"/>
            <a:ext cx="382298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5660"/>
            <a:ext cx="4100404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1154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PARL is the protease responsible for the cleavage of PINK1: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0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815724"/>
              </p:ext>
            </p:extLst>
          </p:nvPr>
        </p:nvGraphicFramePr>
        <p:xfrm>
          <a:off x="1524000" y="2667000"/>
          <a:ext cx="5715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1154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PARL is the protease responsible for the cleavage of PINK1: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6200000">
            <a:off x="-703302" y="2638336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FF"/>
                </a:solidFill>
              </a:rPr>
              <a:t>PINK 1</a:t>
            </a:r>
            <a:endParaRPr lang="en-US" sz="7200" b="1" dirty="0">
              <a:solidFill>
                <a:srgbClr val="FF00FF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91050957"/>
              </p:ext>
            </p:extLst>
          </p:nvPr>
        </p:nvGraphicFramePr>
        <p:xfrm>
          <a:off x="1447800" y="728365"/>
          <a:ext cx="7162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478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4730688" cy="5820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360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09095"/>
            <a:ext cx="736837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512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30480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Conclusion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rgbClr val="00B050"/>
                </a:solidFill>
              </a:rPr>
              <a:t>Disruption of </a:t>
            </a:r>
            <a:r>
              <a:rPr lang="en-US" sz="2800" dirty="0" smtClean="0">
                <a:solidFill>
                  <a:srgbClr val="00B050"/>
                </a:solidFill>
              </a:rPr>
              <a:t>distribution </a:t>
            </a:r>
            <a:r>
              <a:rPr lang="en-US" sz="2800" dirty="0">
                <a:solidFill>
                  <a:srgbClr val="00B050"/>
                </a:solidFill>
              </a:rPr>
              <a:t>of the mitochondrial network</a:t>
            </a:r>
          </a:p>
          <a:p>
            <a:pPr lvl="0"/>
            <a:r>
              <a:rPr lang="en-US" sz="2800" dirty="0">
                <a:solidFill>
                  <a:srgbClr val="00B050"/>
                </a:solidFill>
              </a:rPr>
              <a:t>Reduction in mitochondrial mass inside the cell independent of mitophagy activation</a:t>
            </a:r>
          </a:p>
          <a:p>
            <a:pPr lvl="0"/>
            <a:r>
              <a:rPr lang="en-US" sz="2800" dirty="0">
                <a:solidFill>
                  <a:srgbClr val="00B050"/>
                </a:solidFill>
              </a:rPr>
              <a:t>Lowering of Mitochondrial membrane potential, </a:t>
            </a:r>
            <a:r>
              <a:rPr lang="en-US" sz="2800" dirty="0" err="1">
                <a:solidFill>
                  <a:srgbClr val="00B050"/>
                </a:solidFill>
              </a:rPr>
              <a:t>ΔѰ</a:t>
            </a:r>
            <a:r>
              <a:rPr lang="en-US" sz="2800" baseline="-25000" dirty="0" err="1">
                <a:solidFill>
                  <a:srgbClr val="00B050"/>
                </a:solidFill>
              </a:rPr>
              <a:t>m</a:t>
            </a:r>
            <a:endParaRPr lang="en-US" sz="2800" dirty="0">
              <a:solidFill>
                <a:srgbClr val="00B050"/>
              </a:solidFill>
            </a:endParaRPr>
          </a:p>
          <a:p>
            <a:pPr lvl="0"/>
            <a:r>
              <a:rPr lang="en-US" sz="2800" dirty="0">
                <a:solidFill>
                  <a:srgbClr val="00B050"/>
                </a:solidFill>
              </a:rPr>
              <a:t>Increase in generation of harmful </a:t>
            </a:r>
            <a:r>
              <a:rPr lang="en-US" sz="2800" dirty="0" smtClean="0">
                <a:solidFill>
                  <a:srgbClr val="00B050"/>
                </a:solidFill>
              </a:rPr>
              <a:t>ROS</a:t>
            </a:r>
            <a:endParaRPr lang="en-US" sz="2800" dirty="0">
              <a:solidFill>
                <a:srgbClr val="00B050"/>
              </a:solidFill>
            </a:endParaRPr>
          </a:p>
          <a:p>
            <a:pPr lvl="0"/>
            <a:r>
              <a:rPr lang="en-US" sz="2800" dirty="0">
                <a:solidFill>
                  <a:srgbClr val="00B050"/>
                </a:solidFill>
              </a:rPr>
              <a:t>An increased ratio of FL- to ΔN-PINK1, expresses intermediate </a:t>
            </a:r>
            <a:r>
              <a:rPr lang="en-US" sz="2800">
                <a:solidFill>
                  <a:srgbClr val="00B050"/>
                </a:solidFill>
              </a:rPr>
              <a:t>mitochondrial </a:t>
            </a:r>
            <a:r>
              <a:rPr lang="en-US" sz="2800" smtClean="0">
                <a:solidFill>
                  <a:srgbClr val="00B050"/>
                </a:solidFill>
              </a:rPr>
              <a:t>phenotype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2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Research: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20000" cy="4191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Cleavage </a:t>
            </a:r>
            <a:r>
              <a:rPr lang="en-US" sz="3200" dirty="0">
                <a:solidFill>
                  <a:srgbClr val="00B050"/>
                </a:solidFill>
              </a:rPr>
              <a:t>recognition site for </a:t>
            </a:r>
            <a:r>
              <a:rPr lang="en-US" sz="3200" dirty="0" smtClean="0">
                <a:solidFill>
                  <a:srgbClr val="00B050"/>
                </a:solidFill>
              </a:rPr>
              <a:t>PARL</a:t>
            </a:r>
          </a:p>
          <a:p>
            <a:endParaRPr lang="en-US" sz="3200" dirty="0" smtClean="0">
              <a:solidFill>
                <a:srgbClr val="00B050"/>
              </a:solidFill>
            </a:endParaRPr>
          </a:p>
          <a:p>
            <a:r>
              <a:rPr lang="en-US" sz="3200" dirty="0">
                <a:solidFill>
                  <a:srgbClr val="00B050"/>
                </a:solidFill>
              </a:rPr>
              <a:t>ΔN</a:t>
            </a:r>
            <a:r>
              <a:rPr lang="en-US" sz="3200" baseline="-25000" dirty="0">
                <a:solidFill>
                  <a:srgbClr val="00B050"/>
                </a:solidFill>
              </a:rPr>
              <a:t>2</a:t>
            </a:r>
            <a:r>
              <a:rPr lang="en-US" sz="3200" dirty="0">
                <a:solidFill>
                  <a:srgbClr val="00B050"/>
                </a:solidFill>
              </a:rPr>
              <a:t>-PINK1 </a:t>
            </a:r>
            <a:endParaRPr lang="en-US" sz="3200" dirty="0" smtClean="0">
              <a:solidFill>
                <a:srgbClr val="00B050"/>
              </a:solidFill>
            </a:endParaRPr>
          </a:p>
          <a:p>
            <a:endParaRPr lang="en-US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Alternative route to LC3 </a:t>
            </a:r>
            <a:r>
              <a:rPr lang="en-US" sz="3200" dirty="0">
                <a:solidFill>
                  <a:srgbClr val="00B050"/>
                </a:solidFill>
              </a:rPr>
              <a:t>I-II </a:t>
            </a:r>
            <a:r>
              <a:rPr lang="en-US" sz="3200" dirty="0" smtClean="0">
                <a:solidFill>
                  <a:srgbClr val="00B050"/>
                </a:solidFill>
              </a:rPr>
              <a:t>proteasome</a:t>
            </a:r>
          </a:p>
          <a:p>
            <a:endParaRPr lang="en-US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Modulated expression </a:t>
            </a:r>
            <a:r>
              <a:rPr lang="en-US" sz="3200" dirty="0">
                <a:solidFill>
                  <a:srgbClr val="00B050"/>
                </a:solidFill>
              </a:rPr>
              <a:t>of </a:t>
            </a:r>
            <a:r>
              <a:rPr lang="en-US" sz="3200" dirty="0" smtClean="0">
                <a:solidFill>
                  <a:srgbClr val="00B050"/>
                </a:solidFill>
              </a:rPr>
              <a:t>ΔN-PINK1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74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3200"/>
            <a:ext cx="3657600" cy="1154097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2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315200" cy="1154097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Determination </a:t>
            </a:r>
            <a:r>
              <a:rPr lang="en-US" sz="3200" dirty="0"/>
              <a:t>of the cleavage site of </a:t>
            </a:r>
            <a:r>
              <a:rPr lang="en-US" sz="3200" dirty="0" smtClean="0"/>
              <a:t>PINK1</a:t>
            </a:r>
          </a:p>
          <a:p>
            <a:pPr marL="45720" lv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Mutational analysis of </a:t>
            </a:r>
            <a:r>
              <a:rPr lang="en-US" sz="3200" dirty="0" smtClean="0"/>
              <a:t>cleavage </a:t>
            </a:r>
            <a:r>
              <a:rPr lang="en-US" sz="3200" dirty="0"/>
              <a:t>site </a:t>
            </a:r>
            <a:r>
              <a:rPr lang="en-US" sz="3200" dirty="0" smtClean="0"/>
              <a:t>residues</a:t>
            </a:r>
            <a:endParaRPr lang="en-US" sz="3200" dirty="0"/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Observation </a:t>
            </a:r>
            <a:r>
              <a:rPr lang="en-US" sz="3200" dirty="0"/>
              <a:t>of </a:t>
            </a:r>
            <a:r>
              <a:rPr lang="en-US" sz="3200" dirty="0" smtClean="0"/>
              <a:t>PD </a:t>
            </a:r>
            <a:r>
              <a:rPr lang="en-US" sz="3200" dirty="0"/>
              <a:t>associated </a:t>
            </a:r>
            <a:r>
              <a:rPr lang="en-US" sz="3200" dirty="0" smtClean="0"/>
              <a:t>mutations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Cellular </a:t>
            </a:r>
            <a:r>
              <a:rPr lang="en-US" sz="3200" dirty="0"/>
              <a:t>consequences of impaired </a:t>
            </a:r>
            <a:r>
              <a:rPr lang="en-US" sz="3200" dirty="0" smtClean="0"/>
              <a:t>PINK1</a:t>
            </a:r>
            <a:endParaRPr lang="en-US" sz="3200" dirty="0"/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Identification </a:t>
            </a:r>
            <a:r>
              <a:rPr lang="en-US" sz="3200" dirty="0"/>
              <a:t>of the </a:t>
            </a:r>
            <a:r>
              <a:rPr lang="en-US" sz="3200" dirty="0" smtClean="0"/>
              <a:t>cleavage protease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773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PINK1 Cleavage site determination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555930"/>
              </p:ext>
            </p:extLst>
          </p:nvPr>
        </p:nvGraphicFramePr>
        <p:xfrm>
          <a:off x="381000" y="1524000"/>
          <a:ext cx="7391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897" y="1524000"/>
            <a:ext cx="2514601" cy="106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11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764873"/>
              </p:ext>
            </p:extLst>
          </p:nvPr>
        </p:nvGraphicFramePr>
        <p:xfrm>
          <a:off x="2286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28600" y="381000"/>
            <a:ext cx="7772400" cy="7730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PINK1 Cleavage site determination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5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0" y="2667001"/>
            <a:ext cx="2514600" cy="1600200"/>
          </a:xfrm>
        </p:spPr>
        <p:txBody>
          <a:bodyPr/>
          <a:lstStyle/>
          <a:p>
            <a:r>
              <a:rPr lang="en-US" dirty="0"/>
              <a:t>WB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Sequencing result</a:t>
            </a:r>
          </a:p>
          <a:p>
            <a:r>
              <a:rPr lang="en-US" dirty="0"/>
              <a:t>conservation </a:t>
            </a:r>
            <a:r>
              <a:rPr lang="en-US" dirty="0" smtClean="0"/>
              <a:t>in mammals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5791200" cy="666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79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1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Mutational analysis of cleavage site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494164"/>
              </p:ext>
            </p:extLst>
          </p:nvPr>
        </p:nvGraphicFramePr>
        <p:xfrm>
          <a:off x="304800" y="1027580"/>
          <a:ext cx="7655859" cy="331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3415553" y="2362200"/>
            <a:ext cx="0" cy="685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505200" y="3505200"/>
            <a:ext cx="0" cy="685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934200" y="2337547"/>
            <a:ext cx="0" cy="685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3542179"/>
            <a:ext cx="0" cy="61184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4473998"/>
            <a:ext cx="5381275" cy="230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15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382000" cy="8382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Observation of PD associated mutations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571067"/>
              </p:ext>
            </p:extLst>
          </p:nvPr>
        </p:nvGraphicFramePr>
        <p:xfrm>
          <a:off x="457200" y="12954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5486400" y="4953000"/>
            <a:ext cx="0" cy="77992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16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6705600" cy="48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845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891</TotalTime>
  <Words>433</Words>
  <Application>Microsoft Office PowerPoint</Application>
  <PresentationFormat>On-screen Show (4:3)</PresentationFormat>
  <Paragraphs>100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Perspective</vt:lpstr>
      <vt:lpstr>PINK1 cleavage at position A103 by the mitochondrial protease PARL   </vt:lpstr>
      <vt:lpstr>PowerPoint Presentation</vt:lpstr>
      <vt:lpstr>Objectives</vt:lpstr>
      <vt:lpstr>PINK1 Cleavage site determination</vt:lpstr>
      <vt:lpstr>PowerPoint Presentation</vt:lpstr>
      <vt:lpstr>PowerPoint Presentation</vt:lpstr>
      <vt:lpstr>Mutational analysis of cleavage site</vt:lpstr>
      <vt:lpstr>Observation of PD associated mutations </vt:lpstr>
      <vt:lpstr>PowerPoint Presentation</vt:lpstr>
      <vt:lpstr>Impaired PINK1: Cellular consequences</vt:lpstr>
      <vt:lpstr>Generation of harmful ROS</vt:lpstr>
      <vt:lpstr>Stimulation of ROS production using rotenone</vt:lpstr>
      <vt:lpstr>Normal mitochondrial network</vt:lpstr>
      <vt:lpstr>Disrupted mitochondrial network</vt:lpstr>
      <vt:lpstr>Loss of mitochondrial mass</vt:lpstr>
      <vt:lpstr>No variation in basal and CCCP-induced levels of LC3 I-II cleavage</vt:lpstr>
      <vt:lpstr>PARL is the protease responsible for the cleavage of PINK1:</vt:lpstr>
      <vt:lpstr>PARL is the protease responsible for the cleavage of PINK1:</vt:lpstr>
      <vt:lpstr>PARL is the protease responsible for the cleavage of PINK1:</vt:lpstr>
      <vt:lpstr>PowerPoint Presentation</vt:lpstr>
      <vt:lpstr>PowerPoint Presentation</vt:lpstr>
      <vt:lpstr>Conclusion </vt:lpstr>
      <vt:lpstr>Future Research: </vt:lpstr>
      <vt:lpstr>Thank You!</vt:lpstr>
    </vt:vector>
  </TitlesOfParts>
  <Company>Indiana University-Purdue University Fort Wayne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Sharif Hayat</dc:creator>
  <cp:lastModifiedBy>Md Sharif Hayat</cp:lastModifiedBy>
  <cp:revision>20</cp:revision>
  <dcterms:created xsi:type="dcterms:W3CDTF">2011-11-15T19:37:40Z</dcterms:created>
  <dcterms:modified xsi:type="dcterms:W3CDTF">2011-11-17T00:45:33Z</dcterms:modified>
</cp:coreProperties>
</file>